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0" r:id="rId3"/>
    <p:sldId id="261" r:id="rId4"/>
    <p:sldId id="262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1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B64F5-D179-45E9-92CA-C53C295B2A5C}" type="datetimeFigureOut">
              <a:rPr lang="en-US" smtClean="0"/>
              <a:t>4/19/2015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28657-FBA0-4301-9448-53E17756B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128657-FBA0-4301-9448-53E17756BBF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85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slide" Target="slide5.xml"/><Relationship Id="rId4" Type="http://schemas.openxmlformats.org/officeDocument/2006/relationships/slide" Target="slide3.xml"/><Relationship Id="rId9" Type="http://schemas.openxmlformats.org/officeDocument/2006/relationships/image" Target="../media/image4.png"/><Relationship Id="rId1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7" name="Rectangle 531"/>
          <p:cNvSpPr>
            <a:spLocks noChangeArrowheads="1"/>
          </p:cNvSpPr>
          <p:nvPr/>
        </p:nvSpPr>
        <p:spPr bwMode="auto">
          <a:xfrm>
            <a:off x="3781425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25" name="Rectangle 529"/>
          <p:cNvSpPr>
            <a:spLocks noChangeArrowheads="1"/>
          </p:cNvSpPr>
          <p:nvPr/>
        </p:nvSpPr>
        <p:spPr bwMode="auto">
          <a:xfrm>
            <a:off x="3781425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23" name="Rectangle 527"/>
          <p:cNvSpPr>
            <a:spLocks noChangeArrowheads="1"/>
          </p:cNvSpPr>
          <p:nvPr/>
        </p:nvSpPr>
        <p:spPr bwMode="auto">
          <a:xfrm>
            <a:off x="3781425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21" name="Rectangle 525"/>
          <p:cNvSpPr>
            <a:spLocks noChangeArrowheads="1"/>
          </p:cNvSpPr>
          <p:nvPr/>
        </p:nvSpPr>
        <p:spPr bwMode="auto">
          <a:xfrm>
            <a:off x="3781425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19" name="Rectangle 523"/>
          <p:cNvSpPr>
            <a:spLocks noChangeArrowheads="1"/>
          </p:cNvSpPr>
          <p:nvPr/>
        </p:nvSpPr>
        <p:spPr bwMode="auto">
          <a:xfrm>
            <a:off x="3781425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17" name="Rectangle 521"/>
          <p:cNvSpPr>
            <a:spLocks noChangeArrowheads="1"/>
          </p:cNvSpPr>
          <p:nvPr/>
        </p:nvSpPr>
        <p:spPr bwMode="auto">
          <a:xfrm>
            <a:off x="3781425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15" name="Rectangle 519"/>
          <p:cNvSpPr>
            <a:spLocks noChangeArrowheads="1"/>
          </p:cNvSpPr>
          <p:nvPr/>
        </p:nvSpPr>
        <p:spPr bwMode="auto">
          <a:xfrm>
            <a:off x="3781425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13" name="Rectangle 517"/>
          <p:cNvSpPr>
            <a:spLocks noChangeArrowheads="1"/>
          </p:cNvSpPr>
          <p:nvPr/>
        </p:nvSpPr>
        <p:spPr bwMode="auto">
          <a:xfrm>
            <a:off x="3781425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11" name="Rectangle 515"/>
          <p:cNvSpPr>
            <a:spLocks noChangeArrowheads="1"/>
          </p:cNvSpPr>
          <p:nvPr/>
        </p:nvSpPr>
        <p:spPr bwMode="auto">
          <a:xfrm>
            <a:off x="3781425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09" name="Rectangle 513"/>
          <p:cNvSpPr>
            <a:spLocks noChangeArrowheads="1"/>
          </p:cNvSpPr>
          <p:nvPr/>
        </p:nvSpPr>
        <p:spPr bwMode="auto">
          <a:xfrm>
            <a:off x="3781425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07" name="Rectangle 511"/>
          <p:cNvSpPr>
            <a:spLocks noChangeArrowheads="1"/>
          </p:cNvSpPr>
          <p:nvPr/>
        </p:nvSpPr>
        <p:spPr bwMode="auto">
          <a:xfrm>
            <a:off x="3781425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04" name="Rectangle 508"/>
          <p:cNvSpPr>
            <a:spLocks noChangeArrowheads="1"/>
          </p:cNvSpPr>
          <p:nvPr/>
        </p:nvSpPr>
        <p:spPr bwMode="auto">
          <a:xfrm>
            <a:off x="6940550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02" name="Rectangle 506"/>
          <p:cNvSpPr>
            <a:spLocks noChangeArrowheads="1"/>
          </p:cNvSpPr>
          <p:nvPr/>
        </p:nvSpPr>
        <p:spPr bwMode="auto">
          <a:xfrm>
            <a:off x="6415088" y="503872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600" name="Rectangle 504"/>
          <p:cNvSpPr>
            <a:spLocks noChangeArrowheads="1"/>
          </p:cNvSpPr>
          <p:nvPr/>
        </p:nvSpPr>
        <p:spPr bwMode="auto">
          <a:xfrm>
            <a:off x="5888038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98" name="Rectangle 502"/>
          <p:cNvSpPr>
            <a:spLocks noChangeArrowheads="1"/>
          </p:cNvSpPr>
          <p:nvPr/>
        </p:nvSpPr>
        <p:spPr bwMode="auto">
          <a:xfrm>
            <a:off x="5362575" y="503872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96" name="Rectangle 500"/>
          <p:cNvSpPr>
            <a:spLocks noChangeArrowheads="1"/>
          </p:cNvSpPr>
          <p:nvPr/>
        </p:nvSpPr>
        <p:spPr bwMode="auto">
          <a:xfrm>
            <a:off x="4835525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94" name="Rectangle 498"/>
          <p:cNvSpPr>
            <a:spLocks noChangeArrowheads="1"/>
          </p:cNvSpPr>
          <p:nvPr/>
        </p:nvSpPr>
        <p:spPr bwMode="auto">
          <a:xfrm>
            <a:off x="4308475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92" name="Rectangle 496"/>
          <p:cNvSpPr>
            <a:spLocks noChangeArrowheads="1"/>
          </p:cNvSpPr>
          <p:nvPr/>
        </p:nvSpPr>
        <p:spPr bwMode="auto">
          <a:xfrm>
            <a:off x="3255963" y="503872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90" name="Rectangle 494"/>
          <p:cNvSpPr>
            <a:spLocks noChangeArrowheads="1"/>
          </p:cNvSpPr>
          <p:nvPr/>
        </p:nvSpPr>
        <p:spPr bwMode="auto">
          <a:xfrm>
            <a:off x="2728913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88" name="Rectangle 492"/>
          <p:cNvSpPr>
            <a:spLocks noChangeArrowheads="1"/>
          </p:cNvSpPr>
          <p:nvPr/>
        </p:nvSpPr>
        <p:spPr bwMode="auto">
          <a:xfrm>
            <a:off x="2203450" y="503872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586" name="Rectangle 490"/>
          <p:cNvSpPr>
            <a:spLocks noChangeArrowheads="1"/>
          </p:cNvSpPr>
          <p:nvPr/>
        </p:nvSpPr>
        <p:spPr bwMode="auto">
          <a:xfrm>
            <a:off x="1676400" y="50387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200" name="Rectangle 104"/>
          <p:cNvSpPr>
            <a:spLocks noChangeArrowheads="1"/>
          </p:cNvSpPr>
          <p:nvPr/>
        </p:nvSpPr>
        <p:spPr bwMode="auto">
          <a:xfrm>
            <a:off x="6940550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9" name="Rectangle 103"/>
          <p:cNvSpPr>
            <a:spLocks noChangeArrowheads="1"/>
          </p:cNvSpPr>
          <p:nvPr/>
        </p:nvSpPr>
        <p:spPr bwMode="auto">
          <a:xfrm>
            <a:off x="6415088" y="555625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8" name="Rectangle 102"/>
          <p:cNvSpPr>
            <a:spLocks noChangeArrowheads="1"/>
          </p:cNvSpPr>
          <p:nvPr/>
        </p:nvSpPr>
        <p:spPr bwMode="auto">
          <a:xfrm>
            <a:off x="5888038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7" name="Rectangle 101"/>
          <p:cNvSpPr>
            <a:spLocks noChangeArrowheads="1"/>
          </p:cNvSpPr>
          <p:nvPr/>
        </p:nvSpPr>
        <p:spPr bwMode="auto">
          <a:xfrm>
            <a:off x="5362575" y="555625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6" name="Rectangle 100"/>
          <p:cNvSpPr>
            <a:spLocks noChangeArrowheads="1"/>
          </p:cNvSpPr>
          <p:nvPr/>
        </p:nvSpPr>
        <p:spPr bwMode="auto">
          <a:xfrm>
            <a:off x="4835525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5" name="Rectangle 99"/>
          <p:cNvSpPr>
            <a:spLocks noChangeArrowheads="1"/>
          </p:cNvSpPr>
          <p:nvPr/>
        </p:nvSpPr>
        <p:spPr bwMode="auto">
          <a:xfrm>
            <a:off x="4308475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4" name="Rectangle 98"/>
          <p:cNvSpPr>
            <a:spLocks noChangeArrowheads="1"/>
          </p:cNvSpPr>
          <p:nvPr/>
        </p:nvSpPr>
        <p:spPr bwMode="auto">
          <a:xfrm>
            <a:off x="3255963" y="555625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3" name="Rectangle 97"/>
          <p:cNvSpPr>
            <a:spLocks noChangeArrowheads="1"/>
          </p:cNvSpPr>
          <p:nvPr/>
        </p:nvSpPr>
        <p:spPr bwMode="auto">
          <a:xfrm>
            <a:off x="2728913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2" name="Rectangle 96"/>
          <p:cNvSpPr>
            <a:spLocks noChangeArrowheads="1"/>
          </p:cNvSpPr>
          <p:nvPr/>
        </p:nvSpPr>
        <p:spPr bwMode="auto">
          <a:xfrm>
            <a:off x="2203450" y="555625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1" name="Rectangle 95"/>
          <p:cNvSpPr>
            <a:spLocks noChangeArrowheads="1"/>
          </p:cNvSpPr>
          <p:nvPr/>
        </p:nvSpPr>
        <p:spPr bwMode="auto">
          <a:xfrm>
            <a:off x="1676400" y="55562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90" name="Rectangle 94"/>
          <p:cNvSpPr>
            <a:spLocks noChangeArrowheads="1"/>
          </p:cNvSpPr>
          <p:nvPr/>
        </p:nvSpPr>
        <p:spPr bwMode="auto">
          <a:xfrm>
            <a:off x="6940550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9" name="Rectangle 93"/>
          <p:cNvSpPr>
            <a:spLocks noChangeArrowheads="1"/>
          </p:cNvSpPr>
          <p:nvPr/>
        </p:nvSpPr>
        <p:spPr bwMode="auto">
          <a:xfrm>
            <a:off x="6415088" y="452120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8" name="Rectangle 92"/>
          <p:cNvSpPr>
            <a:spLocks noChangeArrowheads="1"/>
          </p:cNvSpPr>
          <p:nvPr/>
        </p:nvSpPr>
        <p:spPr bwMode="auto">
          <a:xfrm>
            <a:off x="5888038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7" name="Rectangle 91"/>
          <p:cNvSpPr>
            <a:spLocks noChangeArrowheads="1"/>
          </p:cNvSpPr>
          <p:nvPr/>
        </p:nvSpPr>
        <p:spPr bwMode="auto">
          <a:xfrm>
            <a:off x="5362575" y="452120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6" name="Rectangle 90"/>
          <p:cNvSpPr>
            <a:spLocks noChangeArrowheads="1"/>
          </p:cNvSpPr>
          <p:nvPr/>
        </p:nvSpPr>
        <p:spPr bwMode="auto">
          <a:xfrm>
            <a:off x="4835525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5" name="Rectangle 89"/>
          <p:cNvSpPr>
            <a:spLocks noChangeArrowheads="1"/>
          </p:cNvSpPr>
          <p:nvPr/>
        </p:nvSpPr>
        <p:spPr bwMode="auto">
          <a:xfrm>
            <a:off x="4308475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4" name="Rectangle 88"/>
          <p:cNvSpPr>
            <a:spLocks noChangeArrowheads="1"/>
          </p:cNvSpPr>
          <p:nvPr/>
        </p:nvSpPr>
        <p:spPr bwMode="auto">
          <a:xfrm>
            <a:off x="3255963" y="452120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3" name="Rectangle 87"/>
          <p:cNvSpPr>
            <a:spLocks noChangeArrowheads="1"/>
          </p:cNvSpPr>
          <p:nvPr/>
        </p:nvSpPr>
        <p:spPr bwMode="auto">
          <a:xfrm>
            <a:off x="2728913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2" name="Rectangle 86"/>
          <p:cNvSpPr>
            <a:spLocks noChangeArrowheads="1"/>
          </p:cNvSpPr>
          <p:nvPr/>
        </p:nvSpPr>
        <p:spPr bwMode="auto">
          <a:xfrm>
            <a:off x="2203450" y="452120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1" name="Rectangle 85"/>
          <p:cNvSpPr>
            <a:spLocks noChangeArrowheads="1"/>
          </p:cNvSpPr>
          <p:nvPr/>
        </p:nvSpPr>
        <p:spPr bwMode="auto">
          <a:xfrm>
            <a:off x="1676400" y="45212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80" name="Rectangle 84"/>
          <p:cNvSpPr>
            <a:spLocks noChangeArrowheads="1"/>
          </p:cNvSpPr>
          <p:nvPr/>
        </p:nvSpPr>
        <p:spPr bwMode="auto">
          <a:xfrm>
            <a:off x="6940550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9" name="Rectangle 83"/>
          <p:cNvSpPr>
            <a:spLocks noChangeArrowheads="1"/>
          </p:cNvSpPr>
          <p:nvPr/>
        </p:nvSpPr>
        <p:spPr bwMode="auto">
          <a:xfrm>
            <a:off x="6415088" y="400367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8" name="Rectangle 82"/>
          <p:cNvSpPr>
            <a:spLocks noChangeArrowheads="1"/>
          </p:cNvSpPr>
          <p:nvPr/>
        </p:nvSpPr>
        <p:spPr bwMode="auto">
          <a:xfrm>
            <a:off x="5888038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7" name="Rectangle 81"/>
          <p:cNvSpPr>
            <a:spLocks noChangeArrowheads="1"/>
          </p:cNvSpPr>
          <p:nvPr/>
        </p:nvSpPr>
        <p:spPr bwMode="auto">
          <a:xfrm>
            <a:off x="5362575" y="400367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6" name="Rectangle 80"/>
          <p:cNvSpPr>
            <a:spLocks noChangeArrowheads="1"/>
          </p:cNvSpPr>
          <p:nvPr/>
        </p:nvSpPr>
        <p:spPr bwMode="auto">
          <a:xfrm>
            <a:off x="4835525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5" name="Rectangle 79"/>
          <p:cNvSpPr>
            <a:spLocks noChangeArrowheads="1"/>
          </p:cNvSpPr>
          <p:nvPr/>
        </p:nvSpPr>
        <p:spPr bwMode="auto">
          <a:xfrm>
            <a:off x="4308475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4" name="Rectangle 78"/>
          <p:cNvSpPr>
            <a:spLocks noChangeArrowheads="1"/>
          </p:cNvSpPr>
          <p:nvPr/>
        </p:nvSpPr>
        <p:spPr bwMode="auto">
          <a:xfrm>
            <a:off x="3255963" y="400367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3" name="Rectangle 77"/>
          <p:cNvSpPr>
            <a:spLocks noChangeArrowheads="1"/>
          </p:cNvSpPr>
          <p:nvPr/>
        </p:nvSpPr>
        <p:spPr bwMode="auto">
          <a:xfrm>
            <a:off x="2728913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2" name="Rectangle 76"/>
          <p:cNvSpPr>
            <a:spLocks noChangeArrowheads="1"/>
          </p:cNvSpPr>
          <p:nvPr/>
        </p:nvSpPr>
        <p:spPr bwMode="auto">
          <a:xfrm>
            <a:off x="2203450" y="400367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1" name="Rectangle 75"/>
          <p:cNvSpPr>
            <a:spLocks noChangeArrowheads="1"/>
          </p:cNvSpPr>
          <p:nvPr/>
        </p:nvSpPr>
        <p:spPr bwMode="auto">
          <a:xfrm>
            <a:off x="1676400" y="40036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70" name="Rectangle 74"/>
          <p:cNvSpPr>
            <a:spLocks noChangeArrowheads="1"/>
          </p:cNvSpPr>
          <p:nvPr/>
        </p:nvSpPr>
        <p:spPr bwMode="auto">
          <a:xfrm>
            <a:off x="6940550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9" name="Rectangle 73"/>
          <p:cNvSpPr>
            <a:spLocks noChangeArrowheads="1"/>
          </p:cNvSpPr>
          <p:nvPr/>
        </p:nvSpPr>
        <p:spPr bwMode="auto">
          <a:xfrm>
            <a:off x="6415088" y="348615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8" name="Rectangle 72"/>
          <p:cNvSpPr>
            <a:spLocks noChangeArrowheads="1"/>
          </p:cNvSpPr>
          <p:nvPr/>
        </p:nvSpPr>
        <p:spPr bwMode="auto">
          <a:xfrm>
            <a:off x="5888038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7" name="Rectangle 71"/>
          <p:cNvSpPr>
            <a:spLocks noChangeArrowheads="1"/>
          </p:cNvSpPr>
          <p:nvPr/>
        </p:nvSpPr>
        <p:spPr bwMode="auto">
          <a:xfrm>
            <a:off x="5362575" y="348615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6" name="Rectangle 70"/>
          <p:cNvSpPr>
            <a:spLocks noChangeArrowheads="1"/>
          </p:cNvSpPr>
          <p:nvPr/>
        </p:nvSpPr>
        <p:spPr bwMode="auto">
          <a:xfrm>
            <a:off x="4835525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5" name="Rectangle 69"/>
          <p:cNvSpPr>
            <a:spLocks noChangeArrowheads="1"/>
          </p:cNvSpPr>
          <p:nvPr/>
        </p:nvSpPr>
        <p:spPr bwMode="auto">
          <a:xfrm>
            <a:off x="4308475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4" name="Rectangle 68"/>
          <p:cNvSpPr>
            <a:spLocks noChangeArrowheads="1"/>
          </p:cNvSpPr>
          <p:nvPr/>
        </p:nvSpPr>
        <p:spPr bwMode="auto">
          <a:xfrm>
            <a:off x="3255963" y="348615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3" name="Rectangle 67"/>
          <p:cNvSpPr>
            <a:spLocks noChangeArrowheads="1"/>
          </p:cNvSpPr>
          <p:nvPr/>
        </p:nvSpPr>
        <p:spPr bwMode="auto">
          <a:xfrm>
            <a:off x="2728913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2" name="Rectangle 66"/>
          <p:cNvSpPr>
            <a:spLocks noChangeArrowheads="1"/>
          </p:cNvSpPr>
          <p:nvPr/>
        </p:nvSpPr>
        <p:spPr bwMode="auto">
          <a:xfrm>
            <a:off x="2203450" y="348615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1" name="Rectangle 65"/>
          <p:cNvSpPr>
            <a:spLocks noChangeArrowheads="1"/>
          </p:cNvSpPr>
          <p:nvPr/>
        </p:nvSpPr>
        <p:spPr bwMode="auto">
          <a:xfrm>
            <a:off x="1676400" y="34861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60" name="Rectangle 64"/>
          <p:cNvSpPr>
            <a:spLocks noChangeArrowheads="1"/>
          </p:cNvSpPr>
          <p:nvPr/>
        </p:nvSpPr>
        <p:spPr bwMode="auto">
          <a:xfrm>
            <a:off x="6940550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9" name="Rectangle 63"/>
          <p:cNvSpPr>
            <a:spLocks noChangeArrowheads="1"/>
          </p:cNvSpPr>
          <p:nvPr/>
        </p:nvSpPr>
        <p:spPr bwMode="auto">
          <a:xfrm>
            <a:off x="6415088" y="296862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8" name="Rectangle 62"/>
          <p:cNvSpPr>
            <a:spLocks noChangeArrowheads="1"/>
          </p:cNvSpPr>
          <p:nvPr/>
        </p:nvSpPr>
        <p:spPr bwMode="auto">
          <a:xfrm>
            <a:off x="5888038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7" name="Rectangle 61"/>
          <p:cNvSpPr>
            <a:spLocks noChangeArrowheads="1"/>
          </p:cNvSpPr>
          <p:nvPr/>
        </p:nvSpPr>
        <p:spPr bwMode="auto">
          <a:xfrm>
            <a:off x="5362575" y="296862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6" name="Rectangle 60"/>
          <p:cNvSpPr>
            <a:spLocks noChangeArrowheads="1"/>
          </p:cNvSpPr>
          <p:nvPr/>
        </p:nvSpPr>
        <p:spPr bwMode="auto">
          <a:xfrm>
            <a:off x="4835525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5" name="Rectangle 59"/>
          <p:cNvSpPr>
            <a:spLocks noChangeArrowheads="1"/>
          </p:cNvSpPr>
          <p:nvPr/>
        </p:nvSpPr>
        <p:spPr bwMode="auto">
          <a:xfrm>
            <a:off x="4308475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4" name="Rectangle 58"/>
          <p:cNvSpPr>
            <a:spLocks noChangeArrowheads="1"/>
          </p:cNvSpPr>
          <p:nvPr/>
        </p:nvSpPr>
        <p:spPr bwMode="auto">
          <a:xfrm>
            <a:off x="3255963" y="296862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2728913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2" name="Rectangle 56"/>
          <p:cNvSpPr>
            <a:spLocks noChangeArrowheads="1"/>
          </p:cNvSpPr>
          <p:nvPr/>
        </p:nvSpPr>
        <p:spPr bwMode="auto">
          <a:xfrm>
            <a:off x="2203450" y="296862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1" name="Rectangle 55"/>
          <p:cNvSpPr>
            <a:spLocks noChangeArrowheads="1"/>
          </p:cNvSpPr>
          <p:nvPr/>
        </p:nvSpPr>
        <p:spPr bwMode="auto">
          <a:xfrm>
            <a:off x="1676400" y="29686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6940550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9" name="Rectangle 53"/>
          <p:cNvSpPr>
            <a:spLocks noChangeArrowheads="1"/>
          </p:cNvSpPr>
          <p:nvPr/>
        </p:nvSpPr>
        <p:spPr bwMode="auto">
          <a:xfrm>
            <a:off x="6415088" y="245110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8" name="Rectangle 52"/>
          <p:cNvSpPr>
            <a:spLocks noChangeArrowheads="1"/>
          </p:cNvSpPr>
          <p:nvPr/>
        </p:nvSpPr>
        <p:spPr bwMode="auto">
          <a:xfrm>
            <a:off x="5888038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5362575" y="245110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auto">
          <a:xfrm>
            <a:off x="4835525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4308475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4" name="Rectangle 48"/>
          <p:cNvSpPr>
            <a:spLocks noChangeArrowheads="1"/>
          </p:cNvSpPr>
          <p:nvPr/>
        </p:nvSpPr>
        <p:spPr bwMode="auto">
          <a:xfrm>
            <a:off x="3255963" y="245110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2728913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2203450" y="245110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1676400" y="24511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6940550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6415088" y="193357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8" name="Rectangle 42"/>
          <p:cNvSpPr>
            <a:spLocks noChangeArrowheads="1"/>
          </p:cNvSpPr>
          <p:nvPr/>
        </p:nvSpPr>
        <p:spPr bwMode="auto">
          <a:xfrm>
            <a:off x="5888038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7" name="Rectangle 41"/>
          <p:cNvSpPr>
            <a:spLocks noChangeArrowheads="1"/>
          </p:cNvSpPr>
          <p:nvPr/>
        </p:nvSpPr>
        <p:spPr bwMode="auto">
          <a:xfrm>
            <a:off x="5362575" y="193357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4835525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4308475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3255963" y="193357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2728913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2203450" y="193357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1676400" y="193357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6940550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6415088" y="141605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5888038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5362575" y="141605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6" name="Rectangle 30"/>
          <p:cNvSpPr>
            <a:spLocks noChangeArrowheads="1"/>
          </p:cNvSpPr>
          <p:nvPr/>
        </p:nvSpPr>
        <p:spPr bwMode="auto">
          <a:xfrm>
            <a:off x="4835525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4308475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3255963" y="141605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2728913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2203450" y="141605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1676400" y="141605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6940550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6415088" y="89852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5888038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5362575" y="89852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835525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4308475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255963" y="898525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2728913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2203450" y="898525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1676400" y="898525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940550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6415088" y="38100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5888038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5362575" y="38100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835525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308475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255963" y="381000"/>
            <a:ext cx="5254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728913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203450" y="381000"/>
            <a:ext cx="525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676400" y="381000"/>
            <a:ext cx="527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endParaRPr lang="sr-Latn-RS" altLang="sr-Latn-RS"/>
          </a:p>
        </p:txBody>
      </p:sp>
      <p:sp>
        <p:nvSpPr>
          <p:cNvPr id="4201" name="Line 105"/>
          <p:cNvSpPr>
            <a:spLocks noChangeShapeType="1"/>
          </p:cNvSpPr>
          <p:nvPr/>
        </p:nvSpPr>
        <p:spPr bwMode="auto">
          <a:xfrm>
            <a:off x="1676400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2" name="Line 106"/>
          <p:cNvSpPr>
            <a:spLocks noChangeShapeType="1"/>
          </p:cNvSpPr>
          <p:nvPr/>
        </p:nvSpPr>
        <p:spPr bwMode="auto">
          <a:xfrm>
            <a:off x="1676400" y="898525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3" name="Line 107"/>
          <p:cNvSpPr>
            <a:spLocks noChangeShapeType="1"/>
          </p:cNvSpPr>
          <p:nvPr/>
        </p:nvSpPr>
        <p:spPr bwMode="auto">
          <a:xfrm>
            <a:off x="1676400" y="1416050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4" name="Line 108"/>
          <p:cNvSpPr>
            <a:spLocks noChangeShapeType="1"/>
          </p:cNvSpPr>
          <p:nvPr/>
        </p:nvSpPr>
        <p:spPr bwMode="auto">
          <a:xfrm>
            <a:off x="1676400" y="1933575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5" name="Line 109"/>
          <p:cNvSpPr>
            <a:spLocks noChangeShapeType="1"/>
          </p:cNvSpPr>
          <p:nvPr/>
        </p:nvSpPr>
        <p:spPr bwMode="auto">
          <a:xfrm>
            <a:off x="1676400" y="2438400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6" name="Line 110"/>
          <p:cNvSpPr>
            <a:spLocks noChangeShapeType="1"/>
          </p:cNvSpPr>
          <p:nvPr/>
        </p:nvSpPr>
        <p:spPr bwMode="auto">
          <a:xfrm>
            <a:off x="1676400" y="2968625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7" name="Line 111"/>
          <p:cNvSpPr>
            <a:spLocks noChangeShapeType="1"/>
          </p:cNvSpPr>
          <p:nvPr/>
        </p:nvSpPr>
        <p:spPr bwMode="auto">
          <a:xfrm>
            <a:off x="1676400" y="3486150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8" name="Line 112"/>
          <p:cNvSpPr>
            <a:spLocks noChangeShapeType="1"/>
          </p:cNvSpPr>
          <p:nvPr/>
        </p:nvSpPr>
        <p:spPr bwMode="auto">
          <a:xfrm>
            <a:off x="1676400" y="4003675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09" name="Line 113"/>
          <p:cNvSpPr>
            <a:spLocks noChangeShapeType="1"/>
          </p:cNvSpPr>
          <p:nvPr/>
        </p:nvSpPr>
        <p:spPr bwMode="auto">
          <a:xfrm>
            <a:off x="1676400" y="4521200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1" name="Line 115"/>
          <p:cNvSpPr>
            <a:spLocks noChangeShapeType="1"/>
          </p:cNvSpPr>
          <p:nvPr/>
        </p:nvSpPr>
        <p:spPr bwMode="auto">
          <a:xfrm>
            <a:off x="1676400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2" name="Line 116"/>
          <p:cNvSpPr>
            <a:spLocks noChangeShapeType="1"/>
          </p:cNvSpPr>
          <p:nvPr/>
        </p:nvSpPr>
        <p:spPr bwMode="auto">
          <a:xfrm>
            <a:off x="1676400" y="38100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3" name="Line 117"/>
          <p:cNvSpPr>
            <a:spLocks noChangeShapeType="1"/>
          </p:cNvSpPr>
          <p:nvPr/>
        </p:nvSpPr>
        <p:spPr bwMode="auto">
          <a:xfrm>
            <a:off x="2203450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4" name="Line 118"/>
          <p:cNvSpPr>
            <a:spLocks noChangeShapeType="1"/>
          </p:cNvSpPr>
          <p:nvPr/>
        </p:nvSpPr>
        <p:spPr bwMode="auto">
          <a:xfrm>
            <a:off x="2728913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5" name="Line 119"/>
          <p:cNvSpPr>
            <a:spLocks noChangeShapeType="1"/>
          </p:cNvSpPr>
          <p:nvPr/>
        </p:nvSpPr>
        <p:spPr bwMode="auto">
          <a:xfrm>
            <a:off x="3255963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6" name="Line 120"/>
          <p:cNvSpPr>
            <a:spLocks noChangeShapeType="1"/>
          </p:cNvSpPr>
          <p:nvPr/>
        </p:nvSpPr>
        <p:spPr bwMode="auto">
          <a:xfrm>
            <a:off x="4308475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7" name="Line 121"/>
          <p:cNvSpPr>
            <a:spLocks noChangeShapeType="1"/>
          </p:cNvSpPr>
          <p:nvPr/>
        </p:nvSpPr>
        <p:spPr bwMode="auto">
          <a:xfrm>
            <a:off x="4835525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8" name="Line 122"/>
          <p:cNvSpPr>
            <a:spLocks noChangeShapeType="1"/>
          </p:cNvSpPr>
          <p:nvPr/>
        </p:nvSpPr>
        <p:spPr bwMode="auto">
          <a:xfrm>
            <a:off x="5362575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19" name="Line 123"/>
          <p:cNvSpPr>
            <a:spLocks noChangeShapeType="1"/>
          </p:cNvSpPr>
          <p:nvPr/>
        </p:nvSpPr>
        <p:spPr bwMode="auto">
          <a:xfrm>
            <a:off x="5888038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0" name="Line 124"/>
          <p:cNvSpPr>
            <a:spLocks noChangeShapeType="1"/>
          </p:cNvSpPr>
          <p:nvPr/>
        </p:nvSpPr>
        <p:spPr bwMode="auto">
          <a:xfrm>
            <a:off x="6415088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1" name="Line 125"/>
          <p:cNvSpPr>
            <a:spLocks noChangeShapeType="1"/>
          </p:cNvSpPr>
          <p:nvPr/>
        </p:nvSpPr>
        <p:spPr bwMode="auto">
          <a:xfrm>
            <a:off x="6940550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2" name="Line 126"/>
          <p:cNvSpPr>
            <a:spLocks noChangeShapeType="1"/>
          </p:cNvSpPr>
          <p:nvPr/>
        </p:nvSpPr>
        <p:spPr bwMode="auto">
          <a:xfrm>
            <a:off x="7467600" y="38100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5" name="Line 129"/>
          <p:cNvSpPr>
            <a:spLocks noChangeShapeType="1"/>
          </p:cNvSpPr>
          <p:nvPr/>
        </p:nvSpPr>
        <p:spPr bwMode="auto">
          <a:xfrm>
            <a:off x="2203450" y="381000"/>
            <a:ext cx="5254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6" name="Line 130"/>
          <p:cNvSpPr>
            <a:spLocks noChangeShapeType="1"/>
          </p:cNvSpPr>
          <p:nvPr/>
        </p:nvSpPr>
        <p:spPr bwMode="auto">
          <a:xfrm>
            <a:off x="1676400" y="89852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7" name="Line 131"/>
          <p:cNvSpPr>
            <a:spLocks noChangeShapeType="1"/>
          </p:cNvSpPr>
          <p:nvPr/>
        </p:nvSpPr>
        <p:spPr bwMode="auto">
          <a:xfrm>
            <a:off x="2728913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29" name="Line 133"/>
          <p:cNvSpPr>
            <a:spLocks noChangeShapeType="1"/>
          </p:cNvSpPr>
          <p:nvPr/>
        </p:nvSpPr>
        <p:spPr bwMode="auto">
          <a:xfrm>
            <a:off x="3255963" y="381000"/>
            <a:ext cx="5254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31" name="Line 135"/>
          <p:cNvSpPr>
            <a:spLocks noChangeShapeType="1"/>
          </p:cNvSpPr>
          <p:nvPr/>
        </p:nvSpPr>
        <p:spPr bwMode="auto">
          <a:xfrm>
            <a:off x="4308475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33" name="Line 137"/>
          <p:cNvSpPr>
            <a:spLocks noChangeShapeType="1"/>
          </p:cNvSpPr>
          <p:nvPr/>
        </p:nvSpPr>
        <p:spPr bwMode="auto">
          <a:xfrm>
            <a:off x="4835525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35" name="Line 139"/>
          <p:cNvSpPr>
            <a:spLocks noChangeShapeType="1"/>
          </p:cNvSpPr>
          <p:nvPr/>
        </p:nvSpPr>
        <p:spPr bwMode="auto">
          <a:xfrm>
            <a:off x="5362575" y="381000"/>
            <a:ext cx="5254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37" name="Line 141"/>
          <p:cNvSpPr>
            <a:spLocks noChangeShapeType="1"/>
          </p:cNvSpPr>
          <p:nvPr/>
        </p:nvSpPr>
        <p:spPr bwMode="auto">
          <a:xfrm>
            <a:off x="5888038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39" name="Line 143"/>
          <p:cNvSpPr>
            <a:spLocks noChangeShapeType="1"/>
          </p:cNvSpPr>
          <p:nvPr/>
        </p:nvSpPr>
        <p:spPr bwMode="auto">
          <a:xfrm>
            <a:off x="6415088" y="381000"/>
            <a:ext cx="5254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41" name="Line 145"/>
          <p:cNvSpPr>
            <a:spLocks noChangeShapeType="1"/>
          </p:cNvSpPr>
          <p:nvPr/>
        </p:nvSpPr>
        <p:spPr bwMode="auto">
          <a:xfrm>
            <a:off x="6940550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44" name="Line 148"/>
          <p:cNvSpPr>
            <a:spLocks noChangeShapeType="1"/>
          </p:cNvSpPr>
          <p:nvPr/>
        </p:nvSpPr>
        <p:spPr bwMode="auto">
          <a:xfrm>
            <a:off x="7467600" y="89852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46" name="Line 150"/>
          <p:cNvSpPr>
            <a:spLocks noChangeShapeType="1"/>
          </p:cNvSpPr>
          <p:nvPr/>
        </p:nvSpPr>
        <p:spPr bwMode="auto">
          <a:xfrm>
            <a:off x="1676400" y="141605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82" name="Line 186"/>
          <p:cNvSpPr>
            <a:spLocks noChangeShapeType="1"/>
          </p:cNvSpPr>
          <p:nvPr/>
        </p:nvSpPr>
        <p:spPr bwMode="auto">
          <a:xfrm>
            <a:off x="7467600" y="141605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284" name="Line 188"/>
          <p:cNvSpPr>
            <a:spLocks noChangeShapeType="1"/>
          </p:cNvSpPr>
          <p:nvPr/>
        </p:nvSpPr>
        <p:spPr bwMode="auto">
          <a:xfrm>
            <a:off x="1676400" y="193357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20" name="Line 224"/>
          <p:cNvSpPr>
            <a:spLocks noChangeShapeType="1"/>
          </p:cNvSpPr>
          <p:nvPr/>
        </p:nvSpPr>
        <p:spPr bwMode="auto">
          <a:xfrm>
            <a:off x="7467600" y="193357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22" name="Line 226"/>
          <p:cNvSpPr>
            <a:spLocks noChangeShapeType="1"/>
          </p:cNvSpPr>
          <p:nvPr/>
        </p:nvSpPr>
        <p:spPr bwMode="auto">
          <a:xfrm>
            <a:off x="1676400" y="245110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58" name="Line 262"/>
          <p:cNvSpPr>
            <a:spLocks noChangeShapeType="1"/>
          </p:cNvSpPr>
          <p:nvPr/>
        </p:nvSpPr>
        <p:spPr bwMode="auto">
          <a:xfrm>
            <a:off x="7467600" y="245110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60" name="Line 264"/>
          <p:cNvSpPr>
            <a:spLocks noChangeShapeType="1"/>
          </p:cNvSpPr>
          <p:nvPr/>
        </p:nvSpPr>
        <p:spPr bwMode="auto">
          <a:xfrm>
            <a:off x="1676400" y="296862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96" name="Line 300"/>
          <p:cNvSpPr>
            <a:spLocks noChangeShapeType="1"/>
          </p:cNvSpPr>
          <p:nvPr/>
        </p:nvSpPr>
        <p:spPr bwMode="auto">
          <a:xfrm>
            <a:off x="7467600" y="296862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398" name="Line 302"/>
          <p:cNvSpPr>
            <a:spLocks noChangeShapeType="1"/>
          </p:cNvSpPr>
          <p:nvPr/>
        </p:nvSpPr>
        <p:spPr bwMode="auto">
          <a:xfrm>
            <a:off x="1676400" y="348615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434" name="Line 338"/>
          <p:cNvSpPr>
            <a:spLocks noChangeShapeType="1"/>
          </p:cNvSpPr>
          <p:nvPr/>
        </p:nvSpPr>
        <p:spPr bwMode="auto">
          <a:xfrm>
            <a:off x="7467600" y="348615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436" name="Line 340"/>
          <p:cNvSpPr>
            <a:spLocks noChangeShapeType="1"/>
          </p:cNvSpPr>
          <p:nvPr/>
        </p:nvSpPr>
        <p:spPr bwMode="auto">
          <a:xfrm>
            <a:off x="1676400" y="400367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472" name="Line 376"/>
          <p:cNvSpPr>
            <a:spLocks noChangeShapeType="1"/>
          </p:cNvSpPr>
          <p:nvPr/>
        </p:nvSpPr>
        <p:spPr bwMode="auto">
          <a:xfrm>
            <a:off x="7467600" y="400367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474" name="Line 378"/>
          <p:cNvSpPr>
            <a:spLocks noChangeShapeType="1"/>
          </p:cNvSpPr>
          <p:nvPr/>
        </p:nvSpPr>
        <p:spPr bwMode="auto">
          <a:xfrm>
            <a:off x="1676400" y="452120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10" name="Line 414"/>
          <p:cNvSpPr>
            <a:spLocks noChangeShapeType="1"/>
          </p:cNvSpPr>
          <p:nvPr/>
        </p:nvSpPr>
        <p:spPr bwMode="auto">
          <a:xfrm>
            <a:off x="7467600" y="452120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12" name="Line 416"/>
          <p:cNvSpPr>
            <a:spLocks noChangeShapeType="1"/>
          </p:cNvSpPr>
          <p:nvPr/>
        </p:nvSpPr>
        <p:spPr bwMode="auto">
          <a:xfrm>
            <a:off x="1676400" y="503872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48" name="Line 452"/>
          <p:cNvSpPr>
            <a:spLocks noChangeShapeType="1"/>
          </p:cNvSpPr>
          <p:nvPr/>
        </p:nvSpPr>
        <p:spPr bwMode="auto">
          <a:xfrm>
            <a:off x="7467600" y="5038725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50" name="Line 454"/>
          <p:cNvSpPr>
            <a:spLocks noChangeShapeType="1"/>
          </p:cNvSpPr>
          <p:nvPr/>
        </p:nvSpPr>
        <p:spPr bwMode="auto">
          <a:xfrm>
            <a:off x="2203450" y="6073775"/>
            <a:ext cx="5254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53" name="Line 457"/>
          <p:cNvSpPr>
            <a:spLocks noChangeShapeType="1"/>
          </p:cNvSpPr>
          <p:nvPr/>
        </p:nvSpPr>
        <p:spPr bwMode="auto">
          <a:xfrm>
            <a:off x="2728913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57" name="Line 461"/>
          <p:cNvSpPr>
            <a:spLocks noChangeShapeType="1"/>
          </p:cNvSpPr>
          <p:nvPr/>
        </p:nvSpPr>
        <p:spPr bwMode="auto">
          <a:xfrm>
            <a:off x="3255963" y="6073775"/>
            <a:ext cx="5254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61" name="Line 465"/>
          <p:cNvSpPr>
            <a:spLocks noChangeShapeType="1"/>
          </p:cNvSpPr>
          <p:nvPr/>
        </p:nvSpPr>
        <p:spPr bwMode="auto">
          <a:xfrm>
            <a:off x="4308475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65" name="Line 469"/>
          <p:cNvSpPr>
            <a:spLocks noChangeShapeType="1"/>
          </p:cNvSpPr>
          <p:nvPr/>
        </p:nvSpPr>
        <p:spPr bwMode="auto">
          <a:xfrm>
            <a:off x="4835525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69" name="Line 473"/>
          <p:cNvSpPr>
            <a:spLocks noChangeShapeType="1"/>
          </p:cNvSpPr>
          <p:nvPr/>
        </p:nvSpPr>
        <p:spPr bwMode="auto">
          <a:xfrm>
            <a:off x="5362575" y="6073775"/>
            <a:ext cx="5254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73" name="Line 477"/>
          <p:cNvSpPr>
            <a:spLocks noChangeShapeType="1"/>
          </p:cNvSpPr>
          <p:nvPr/>
        </p:nvSpPr>
        <p:spPr bwMode="auto">
          <a:xfrm>
            <a:off x="5888038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77" name="Line 481"/>
          <p:cNvSpPr>
            <a:spLocks noChangeShapeType="1"/>
          </p:cNvSpPr>
          <p:nvPr/>
        </p:nvSpPr>
        <p:spPr bwMode="auto">
          <a:xfrm>
            <a:off x="6415088" y="6073775"/>
            <a:ext cx="5254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581" name="Line 485"/>
          <p:cNvSpPr>
            <a:spLocks noChangeShapeType="1"/>
          </p:cNvSpPr>
          <p:nvPr/>
        </p:nvSpPr>
        <p:spPr bwMode="auto">
          <a:xfrm>
            <a:off x="6940550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608" name="Line 512"/>
          <p:cNvSpPr>
            <a:spLocks noChangeShapeType="1"/>
          </p:cNvSpPr>
          <p:nvPr/>
        </p:nvSpPr>
        <p:spPr bwMode="auto">
          <a:xfrm>
            <a:off x="3781425" y="381000"/>
            <a:ext cx="0" cy="5692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651" name="Line 555"/>
          <p:cNvSpPr>
            <a:spLocks noChangeShapeType="1"/>
          </p:cNvSpPr>
          <p:nvPr/>
        </p:nvSpPr>
        <p:spPr bwMode="auto">
          <a:xfrm>
            <a:off x="3781425" y="381000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897" name="Line 801"/>
          <p:cNvSpPr>
            <a:spLocks noChangeShapeType="1"/>
          </p:cNvSpPr>
          <p:nvPr/>
        </p:nvSpPr>
        <p:spPr bwMode="auto">
          <a:xfrm>
            <a:off x="1676400" y="555625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927" name="Line 831"/>
          <p:cNvSpPr>
            <a:spLocks noChangeShapeType="1"/>
          </p:cNvSpPr>
          <p:nvPr/>
        </p:nvSpPr>
        <p:spPr bwMode="auto">
          <a:xfrm>
            <a:off x="7467600" y="5556250"/>
            <a:ext cx="0" cy="51752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934" name="Line 838"/>
          <p:cNvSpPr>
            <a:spLocks noChangeShapeType="1"/>
          </p:cNvSpPr>
          <p:nvPr/>
        </p:nvSpPr>
        <p:spPr bwMode="auto">
          <a:xfrm>
            <a:off x="3781425" y="6073775"/>
            <a:ext cx="5270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630" name="Text Box 534"/>
          <p:cNvSpPr txBox="1">
            <a:spLocks noChangeArrowheads="1"/>
          </p:cNvSpPr>
          <p:nvPr/>
        </p:nvSpPr>
        <p:spPr bwMode="auto">
          <a:xfrm>
            <a:off x="13716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5</a:t>
            </a:r>
          </a:p>
        </p:txBody>
      </p:sp>
      <p:sp>
        <p:nvSpPr>
          <p:cNvPr id="4210" name="Line 114"/>
          <p:cNvSpPr>
            <a:spLocks noChangeShapeType="1"/>
          </p:cNvSpPr>
          <p:nvPr/>
        </p:nvSpPr>
        <p:spPr bwMode="auto">
          <a:xfrm>
            <a:off x="1676400" y="5038725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631" name="Text Box 535"/>
          <p:cNvSpPr txBox="1">
            <a:spLocks noChangeArrowheads="1"/>
          </p:cNvSpPr>
          <p:nvPr/>
        </p:nvSpPr>
        <p:spPr bwMode="auto">
          <a:xfrm>
            <a:off x="1397000" y="4851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2</a:t>
            </a:r>
          </a:p>
        </p:txBody>
      </p:sp>
      <p:sp>
        <p:nvSpPr>
          <p:cNvPr id="4587" name="Line 491"/>
          <p:cNvSpPr>
            <a:spLocks noChangeShapeType="1"/>
          </p:cNvSpPr>
          <p:nvPr/>
        </p:nvSpPr>
        <p:spPr bwMode="auto">
          <a:xfrm>
            <a:off x="1676400" y="5556250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4632" name="Text Box 536"/>
          <p:cNvSpPr txBox="1">
            <a:spLocks noChangeArrowheads="1"/>
          </p:cNvSpPr>
          <p:nvPr/>
        </p:nvSpPr>
        <p:spPr bwMode="auto">
          <a:xfrm>
            <a:off x="1422400" y="5372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1</a:t>
            </a:r>
          </a:p>
        </p:txBody>
      </p:sp>
      <p:sp>
        <p:nvSpPr>
          <p:cNvPr id="4633" name="Text Box 537"/>
          <p:cNvSpPr txBox="1">
            <a:spLocks noChangeArrowheads="1"/>
          </p:cNvSpPr>
          <p:nvPr/>
        </p:nvSpPr>
        <p:spPr bwMode="auto">
          <a:xfrm>
            <a:off x="1371600" y="2743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6</a:t>
            </a:r>
          </a:p>
        </p:txBody>
      </p:sp>
      <p:sp>
        <p:nvSpPr>
          <p:cNvPr id="4634" name="Text Box 538"/>
          <p:cNvSpPr txBox="1">
            <a:spLocks noChangeArrowheads="1"/>
          </p:cNvSpPr>
          <p:nvPr/>
        </p:nvSpPr>
        <p:spPr bwMode="auto">
          <a:xfrm>
            <a:off x="1371600" y="22733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7</a:t>
            </a:r>
          </a:p>
        </p:txBody>
      </p:sp>
      <p:sp>
        <p:nvSpPr>
          <p:cNvPr id="4635" name="Text Box 539"/>
          <p:cNvSpPr txBox="1">
            <a:spLocks noChangeArrowheads="1"/>
          </p:cNvSpPr>
          <p:nvPr/>
        </p:nvSpPr>
        <p:spPr bwMode="auto">
          <a:xfrm>
            <a:off x="1371600" y="1752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8</a:t>
            </a:r>
          </a:p>
        </p:txBody>
      </p:sp>
      <p:sp>
        <p:nvSpPr>
          <p:cNvPr id="4636" name="Text Box 540"/>
          <p:cNvSpPr txBox="1">
            <a:spLocks noChangeArrowheads="1"/>
          </p:cNvSpPr>
          <p:nvPr/>
        </p:nvSpPr>
        <p:spPr bwMode="auto">
          <a:xfrm>
            <a:off x="1371600" y="1219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9</a:t>
            </a:r>
          </a:p>
        </p:txBody>
      </p:sp>
      <p:sp>
        <p:nvSpPr>
          <p:cNvPr id="4637" name="Text Box 541"/>
          <p:cNvSpPr txBox="1">
            <a:spLocks noChangeArrowheads="1"/>
          </p:cNvSpPr>
          <p:nvPr/>
        </p:nvSpPr>
        <p:spPr bwMode="auto">
          <a:xfrm>
            <a:off x="1295400" y="685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10</a:t>
            </a:r>
          </a:p>
        </p:txBody>
      </p:sp>
      <p:sp>
        <p:nvSpPr>
          <p:cNvPr id="4638" name="Text Box 542"/>
          <p:cNvSpPr txBox="1">
            <a:spLocks noChangeArrowheads="1"/>
          </p:cNvSpPr>
          <p:nvPr/>
        </p:nvSpPr>
        <p:spPr bwMode="auto">
          <a:xfrm>
            <a:off x="13716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3</a:t>
            </a:r>
          </a:p>
        </p:txBody>
      </p:sp>
      <p:sp>
        <p:nvSpPr>
          <p:cNvPr id="4639" name="Text Box 543"/>
          <p:cNvSpPr txBox="1">
            <a:spLocks noChangeArrowheads="1"/>
          </p:cNvSpPr>
          <p:nvPr/>
        </p:nvSpPr>
        <p:spPr bwMode="auto">
          <a:xfrm>
            <a:off x="1358900" y="3810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 dirty="0"/>
              <a:t>4</a:t>
            </a:r>
          </a:p>
        </p:txBody>
      </p:sp>
      <p:sp>
        <p:nvSpPr>
          <p:cNvPr id="5257" name="Text Box 1161"/>
          <p:cNvSpPr txBox="1">
            <a:spLocks noChangeArrowheads="1"/>
          </p:cNvSpPr>
          <p:nvPr/>
        </p:nvSpPr>
        <p:spPr bwMode="auto">
          <a:xfrm>
            <a:off x="2019300" y="6019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259" name="Text Box 1163"/>
          <p:cNvSpPr txBox="1">
            <a:spLocks noChangeArrowheads="1"/>
          </p:cNvSpPr>
          <p:nvPr/>
        </p:nvSpPr>
        <p:spPr bwMode="auto">
          <a:xfrm>
            <a:off x="5207000" y="6019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5260" name="Text Box 1164"/>
          <p:cNvSpPr txBox="1">
            <a:spLocks noChangeArrowheads="1"/>
          </p:cNvSpPr>
          <p:nvPr/>
        </p:nvSpPr>
        <p:spPr bwMode="auto">
          <a:xfrm>
            <a:off x="5715000" y="6019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261" name="Text Box 1165"/>
          <p:cNvSpPr txBox="1">
            <a:spLocks noChangeArrowheads="1"/>
          </p:cNvSpPr>
          <p:nvPr/>
        </p:nvSpPr>
        <p:spPr bwMode="auto">
          <a:xfrm>
            <a:off x="6248400" y="6019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5262" name="Text Box 1166"/>
          <p:cNvSpPr txBox="1">
            <a:spLocks noChangeArrowheads="1"/>
          </p:cNvSpPr>
          <p:nvPr/>
        </p:nvSpPr>
        <p:spPr bwMode="auto">
          <a:xfrm>
            <a:off x="6731000" y="6019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263" name="Text Box 1167"/>
          <p:cNvSpPr txBox="1">
            <a:spLocks noChangeArrowheads="1"/>
          </p:cNvSpPr>
          <p:nvPr/>
        </p:nvSpPr>
        <p:spPr bwMode="auto">
          <a:xfrm>
            <a:off x="2565400" y="6007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264" name="Text Box 1168"/>
          <p:cNvSpPr txBox="1">
            <a:spLocks noChangeArrowheads="1"/>
          </p:cNvSpPr>
          <p:nvPr/>
        </p:nvSpPr>
        <p:spPr bwMode="auto">
          <a:xfrm>
            <a:off x="3086100" y="6007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265" name="Text Box 1169"/>
          <p:cNvSpPr txBox="1">
            <a:spLocks noChangeArrowheads="1"/>
          </p:cNvSpPr>
          <p:nvPr/>
        </p:nvSpPr>
        <p:spPr bwMode="auto">
          <a:xfrm>
            <a:off x="3606800" y="6019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266" name="Text Box 1170"/>
          <p:cNvSpPr txBox="1">
            <a:spLocks noChangeArrowheads="1"/>
          </p:cNvSpPr>
          <p:nvPr/>
        </p:nvSpPr>
        <p:spPr bwMode="auto">
          <a:xfrm>
            <a:off x="4127500" y="6007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267" name="Text Box 1171"/>
          <p:cNvSpPr txBox="1">
            <a:spLocks noChangeArrowheads="1"/>
          </p:cNvSpPr>
          <p:nvPr/>
        </p:nvSpPr>
        <p:spPr bwMode="auto">
          <a:xfrm>
            <a:off x="4673600" y="60071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274" name="Oval 1178"/>
          <p:cNvSpPr>
            <a:spLocks noChangeArrowheads="1"/>
          </p:cNvSpPr>
          <p:nvPr/>
        </p:nvSpPr>
        <p:spPr bwMode="auto">
          <a:xfrm>
            <a:off x="4495799" y="2119312"/>
            <a:ext cx="711201" cy="70008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5275" name="Line 1179"/>
          <p:cNvSpPr>
            <a:spLocks noChangeShapeType="1"/>
          </p:cNvSpPr>
          <p:nvPr/>
        </p:nvSpPr>
        <p:spPr bwMode="auto">
          <a:xfrm flipH="1">
            <a:off x="1600200" y="2438400"/>
            <a:ext cx="2895600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hr-HR"/>
          </a:p>
        </p:txBody>
      </p:sp>
      <p:sp>
        <p:nvSpPr>
          <p:cNvPr id="5276" name="Line 1180"/>
          <p:cNvSpPr>
            <a:spLocks noChangeShapeType="1"/>
          </p:cNvSpPr>
          <p:nvPr/>
        </p:nvSpPr>
        <p:spPr bwMode="auto">
          <a:xfrm flipH="1">
            <a:off x="4826000" y="2819400"/>
            <a:ext cx="0" cy="320040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23" y="2249487"/>
            <a:ext cx="4572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3317875"/>
            <a:ext cx="609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0" y="1157287"/>
            <a:ext cx="45720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649" y="1157287"/>
            <a:ext cx="562853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5343093"/>
            <a:ext cx="53022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4273551"/>
            <a:ext cx="436562" cy="43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3" name="Line 143"/>
          <p:cNvSpPr>
            <a:spLocks noChangeShapeType="1"/>
          </p:cNvSpPr>
          <p:nvPr/>
        </p:nvSpPr>
        <p:spPr bwMode="auto">
          <a:xfrm>
            <a:off x="6408233" y="381000"/>
            <a:ext cx="5254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" name="Cloud">
            <a:hlinkClick r:id="rId14" action="ppaction://hlinksldjump"/>
          </p:cNvPr>
          <p:cNvSpPr>
            <a:spLocks noChangeAspect="1" noEditPoints="1" noChangeArrowheads="1"/>
          </p:cNvSpPr>
          <p:nvPr/>
        </p:nvSpPr>
        <p:spPr bwMode="auto">
          <a:xfrm rot="21069959">
            <a:off x="7647042" y="5710488"/>
            <a:ext cx="1431775" cy="9594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2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4" grpId="0" animBg="1"/>
      <p:bldP spid="5275" grpId="0" animBg="1"/>
      <p:bldP spid="52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0782"/>
            <a:ext cx="20050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9529">
            <a:off x="609600" y="4724400"/>
            <a:ext cx="1516062" cy="151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Horizontal Scroll 3"/>
          <p:cNvSpPr/>
          <p:nvPr/>
        </p:nvSpPr>
        <p:spPr>
          <a:xfrm>
            <a:off x="1066800" y="1593273"/>
            <a:ext cx="6116781" cy="29718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50mm = 5 cm</a:t>
            </a:r>
            <a:endParaRPr lang="en-US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>
          <a:xfrm>
            <a:off x="4869873" y="2317172"/>
            <a:ext cx="768927" cy="1524001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7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09538"/>
            <a:ext cx="20050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4285">
            <a:off x="471098" y="4604848"/>
            <a:ext cx="2481459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Horizontal Scroll 5"/>
          <p:cNvSpPr/>
          <p:nvPr/>
        </p:nvSpPr>
        <p:spPr>
          <a:xfrm>
            <a:off x="914400" y="1676400"/>
            <a:ext cx="6477000" cy="29718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70dm =  7 m</a:t>
            </a:r>
            <a:endParaRPr lang="en-US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>
          <a:xfrm>
            <a:off x="4821382" y="2294804"/>
            <a:ext cx="1066800" cy="1792287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6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066" y="185738"/>
            <a:ext cx="20050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48698">
            <a:off x="457200" y="4495800"/>
            <a:ext cx="2108200" cy="2018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Horizontal Scroll 4"/>
          <p:cNvSpPr/>
          <p:nvPr/>
        </p:nvSpPr>
        <p:spPr>
          <a:xfrm>
            <a:off x="762000" y="1676400"/>
            <a:ext cx="6629400" cy="29718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17cm= 170mm</a:t>
            </a:r>
            <a:endParaRPr lang="en-US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>
          <a:xfrm>
            <a:off x="4083627" y="2342356"/>
            <a:ext cx="1416627" cy="1639887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9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920" y="228600"/>
            <a:ext cx="20050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8906">
            <a:off x="409968" y="5219402"/>
            <a:ext cx="1800428" cy="134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Horizontal Scroll 4"/>
          <p:cNvSpPr/>
          <p:nvPr/>
        </p:nvSpPr>
        <p:spPr>
          <a:xfrm>
            <a:off x="914400" y="1676400"/>
            <a:ext cx="6477000" cy="29718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20dm = 2 m</a:t>
            </a:r>
            <a:endParaRPr lang="en-US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>
          <a:xfrm>
            <a:off x="4956463" y="2441575"/>
            <a:ext cx="838200" cy="1371600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3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37247"/>
            <a:ext cx="2005013" cy="2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76800"/>
            <a:ext cx="1524000" cy="148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Horizontal Scroll 4"/>
          <p:cNvSpPr/>
          <p:nvPr/>
        </p:nvSpPr>
        <p:spPr>
          <a:xfrm>
            <a:off x="914400" y="1676400"/>
            <a:ext cx="6477000" cy="297180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7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r-HR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dm= 100 mm</a:t>
            </a:r>
            <a:endParaRPr lang="en-US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ction Button: Help 1">
            <a:hlinkClick r:id="" action="ppaction://noaction" highlightClick="1"/>
          </p:cNvPr>
          <p:cNvSpPr/>
          <p:nvPr/>
        </p:nvSpPr>
        <p:spPr>
          <a:xfrm>
            <a:off x="3886200" y="2350222"/>
            <a:ext cx="1524000" cy="1688378"/>
          </a:xfrm>
          <a:prstGeom prst="actionButtonHelp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3292475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loud Callout 1"/>
          <p:cNvSpPr/>
          <p:nvPr/>
        </p:nvSpPr>
        <p:spPr>
          <a:xfrm rot="1206525">
            <a:off x="4581683" y="1286677"/>
            <a:ext cx="3498867" cy="2255727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019710" y="1952875"/>
            <a:ext cx="29061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BRAVO!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184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42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Antonija</cp:lastModifiedBy>
  <cp:revision>13</cp:revision>
  <dcterms:created xsi:type="dcterms:W3CDTF">2006-08-16T00:00:00Z</dcterms:created>
  <dcterms:modified xsi:type="dcterms:W3CDTF">2015-04-19T14:32:13Z</dcterms:modified>
</cp:coreProperties>
</file>