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60" r:id="rId3"/>
    <p:sldId id="261" r:id="rId4"/>
    <p:sldId id="262" r:id="rId5"/>
    <p:sldId id="263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21" autoAdjust="0"/>
    <p:restoredTop sz="94660"/>
  </p:normalViewPr>
  <p:slideViewPr>
    <p:cSldViewPr>
      <p:cViewPr varScale="1">
        <p:scale>
          <a:sx n="69" d="100"/>
          <a:sy n="69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EB64F5-D179-45E9-92CA-C53C295B2A5C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128657-FBA0-4301-9448-53E17756B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47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28657-FBA0-4301-9448-53E17756BBF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85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openxmlformats.org/officeDocument/2006/relationships/slide" Target="slide5.xml"/><Relationship Id="rId4" Type="http://schemas.openxmlformats.org/officeDocument/2006/relationships/slide" Target="slide3.xml"/><Relationship Id="rId9" Type="http://schemas.openxmlformats.org/officeDocument/2006/relationships/image" Target="../media/image4.png"/><Relationship Id="rId14" Type="http://schemas.openxmlformats.org/officeDocument/2006/relationships/slide" Target="slid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7" name="Rectangle 531"/>
          <p:cNvSpPr>
            <a:spLocks noChangeArrowheads="1"/>
          </p:cNvSpPr>
          <p:nvPr/>
        </p:nvSpPr>
        <p:spPr bwMode="auto">
          <a:xfrm>
            <a:off x="3781425" y="5556250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625" name="Rectangle 529"/>
          <p:cNvSpPr>
            <a:spLocks noChangeArrowheads="1"/>
          </p:cNvSpPr>
          <p:nvPr/>
        </p:nvSpPr>
        <p:spPr bwMode="auto">
          <a:xfrm>
            <a:off x="3781425" y="5038725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623" name="Rectangle 527"/>
          <p:cNvSpPr>
            <a:spLocks noChangeArrowheads="1"/>
          </p:cNvSpPr>
          <p:nvPr/>
        </p:nvSpPr>
        <p:spPr bwMode="auto">
          <a:xfrm>
            <a:off x="3781425" y="4521200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621" name="Rectangle 525"/>
          <p:cNvSpPr>
            <a:spLocks noChangeArrowheads="1"/>
          </p:cNvSpPr>
          <p:nvPr/>
        </p:nvSpPr>
        <p:spPr bwMode="auto">
          <a:xfrm>
            <a:off x="3781425" y="4003675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619" name="Rectangle 523"/>
          <p:cNvSpPr>
            <a:spLocks noChangeArrowheads="1"/>
          </p:cNvSpPr>
          <p:nvPr/>
        </p:nvSpPr>
        <p:spPr bwMode="auto">
          <a:xfrm>
            <a:off x="3781425" y="3486150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617" name="Rectangle 521"/>
          <p:cNvSpPr>
            <a:spLocks noChangeArrowheads="1"/>
          </p:cNvSpPr>
          <p:nvPr/>
        </p:nvSpPr>
        <p:spPr bwMode="auto">
          <a:xfrm>
            <a:off x="3781425" y="2968625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615" name="Rectangle 519"/>
          <p:cNvSpPr>
            <a:spLocks noChangeArrowheads="1"/>
          </p:cNvSpPr>
          <p:nvPr/>
        </p:nvSpPr>
        <p:spPr bwMode="auto">
          <a:xfrm>
            <a:off x="3781425" y="2451100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613" name="Rectangle 517"/>
          <p:cNvSpPr>
            <a:spLocks noChangeArrowheads="1"/>
          </p:cNvSpPr>
          <p:nvPr/>
        </p:nvSpPr>
        <p:spPr bwMode="auto">
          <a:xfrm>
            <a:off x="3781425" y="1933575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611" name="Rectangle 515"/>
          <p:cNvSpPr>
            <a:spLocks noChangeArrowheads="1"/>
          </p:cNvSpPr>
          <p:nvPr/>
        </p:nvSpPr>
        <p:spPr bwMode="auto">
          <a:xfrm>
            <a:off x="3781425" y="1416050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609" name="Rectangle 513"/>
          <p:cNvSpPr>
            <a:spLocks noChangeArrowheads="1"/>
          </p:cNvSpPr>
          <p:nvPr/>
        </p:nvSpPr>
        <p:spPr bwMode="auto">
          <a:xfrm>
            <a:off x="3781425" y="898525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607" name="Rectangle 511"/>
          <p:cNvSpPr>
            <a:spLocks noChangeArrowheads="1"/>
          </p:cNvSpPr>
          <p:nvPr/>
        </p:nvSpPr>
        <p:spPr bwMode="auto">
          <a:xfrm>
            <a:off x="3781425" y="381000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604" name="Rectangle 508"/>
          <p:cNvSpPr>
            <a:spLocks noChangeArrowheads="1"/>
          </p:cNvSpPr>
          <p:nvPr/>
        </p:nvSpPr>
        <p:spPr bwMode="auto">
          <a:xfrm>
            <a:off x="6940550" y="5038725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602" name="Rectangle 506"/>
          <p:cNvSpPr>
            <a:spLocks noChangeArrowheads="1"/>
          </p:cNvSpPr>
          <p:nvPr/>
        </p:nvSpPr>
        <p:spPr bwMode="auto">
          <a:xfrm>
            <a:off x="6415088" y="5038725"/>
            <a:ext cx="5254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600" name="Rectangle 504"/>
          <p:cNvSpPr>
            <a:spLocks noChangeArrowheads="1"/>
          </p:cNvSpPr>
          <p:nvPr/>
        </p:nvSpPr>
        <p:spPr bwMode="auto">
          <a:xfrm>
            <a:off x="5888038" y="5038725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598" name="Rectangle 502"/>
          <p:cNvSpPr>
            <a:spLocks noChangeArrowheads="1"/>
          </p:cNvSpPr>
          <p:nvPr/>
        </p:nvSpPr>
        <p:spPr bwMode="auto">
          <a:xfrm>
            <a:off x="5362575" y="5038725"/>
            <a:ext cx="5254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596" name="Rectangle 500"/>
          <p:cNvSpPr>
            <a:spLocks noChangeArrowheads="1"/>
          </p:cNvSpPr>
          <p:nvPr/>
        </p:nvSpPr>
        <p:spPr bwMode="auto">
          <a:xfrm>
            <a:off x="4835525" y="5038725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594" name="Rectangle 498"/>
          <p:cNvSpPr>
            <a:spLocks noChangeArrowheads="1"/>
          </p:cNvSpPr>
          <p:nvPr/>
        </p:nvSpPr>
        <p:spPr bwMode="auto">
          <a:xfrm>
            <a:off x="4308475" y="5038725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592" name="Rectangle 496"/>
          <p:cNvSpPr>
            <a:spLocks noChangeArrowheads="1"/>
          </p:cNvSpPr>
          <p:nvPr/>
        </p:nvSpPr>
        <p:spPr bwMode="auto">
          <a:xfrm>
            <a:off x="3255963" y="5038725"/>
            <a:ext cx="5254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590" name="Rectangle 494"/>
          <p:cNvSpPr>
            <a:spLocks noChangeArrowheads="1"/>
          </p:cNvSpPr>
          <p:nvPr/>
        </p:nvSpPr>
        <p:spPr bwMode="auto">
          <a:xfrm>
            <a:off x="2728913" y="5038725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588" name="Rectangle 492"/>
          <p:cNvSpPr>
            <a:spLocks noChangeArrowheads="1"/>
          </p:cNvSpPr>
          <p:nvPr/>
        </p:nvSpPr>
        <p:spPr bwMode="auto">
          <a:xfrm>
            <a:off x="2203450" y="5038725"/>
            <a:ext cx="5254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586" name="Rectangle 490"/>
          <p:cNvSpPr>
            <a:spLocks noChangeArrowheads="1"/>
          </p:cNvSpPr>
          <p:nvPr/>
        </p:nvSpPr>
        <p:spPr bwMode="auto">
          <a:xfrm>
            <a:off x="1676400" y="5038725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200" name="Rectangle 104"/>
          <p:cNvSpPr>
            <a:spLocks noChangeArrowheads="1"/>
          </p:cNvSpPr>
          <p:nvPr/>
        </p:nvSpPr>
        <p:spPr bwMode="auto">
          <a:xfrm>
            <a:off x="6940550" y="5556250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99" name="Rectangle 103"/>
          <p:cNvSpPr>
            <a:spLocks noChangeArrowheads="1"/>
          </p:cNvSpPr>
          <p:nvPr/>
        </p:nvSpPr>
        <p:spPr bwMode="auto">
          <a:xfrm>
            <a:off x="6415088" y="5556250"/>
            <a:ext cx="5254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98" name="Rectangle 102"/>
          <p:cNvSpPr>
            <a:spLocks noChangeArrowheads="1"/>
          </p:cNvSpPr>
          <p:nvPr/>
        </p:nvSpPr>
        <p:spPr bwMode="auto">
          <a:xfrm>
            <a:off x="5888038" y="5556250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97" name="Rectangle 101"/>
          <p:cNvSpPr>
            <a:spLocks noChangeArrowheads="1"/>
          </p:cNvSpPr>
          <p:nvPr/>
        </p:nvSpPr>
        <p:spPr bwMode="auto">
          <a:xfrm>
            <a:off x="5362575" y="5556250"/>
            <a:ext cx="5254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96" name="Rectangle 100"/>
          <p:cNvSpPr>
            <a:spLocks noChangeArrowheads="1"/>
          </p:cNvSpPr>
          <p:nvPr/>
        </p:nvSpPr>
        <p:spPr bwMode="auto">
          <a:xfrm>
            <a:off x="4835525" y="5556250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95" name="Rectangle 99"/>
          <p:cNvSpPr>
            <a:spLocks noChangeArrowheads="1"/>
          </p:cNvSpPr>
          <p:nvPr/>
        </p:nvSpPr>
        <p:spPr bwMode="auto">
          <a:xfrm>
            <a:off x="4308475" y="5556250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94" name="Rectangle 98"/>
          <p:cNvSpPr>
            <a:spLocks noChangeArrowheads="1"/>
          </p:cNvSpPr>
          <p:nvPr/>
        </p:nvSpPr>
        <p:spPr bwMode="auto">
          <a:xfrm>
            <a:off x="3255963" y="5556250"/>
            <a:ext cx="5254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93" name="Rectangle 97"/>
          <p:cNvSpPr>
            <a:spLocks noChangeArrowheads="1"/>
          </p:cNvSpPr>
          <p:nvPr/>
        </p:nvSpPr>
        <p:spPr bwMode="auto">
          <a:xfrm>
            <a:off x="2728913" y="5556250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92" name="Rectangle 96"/>
          <p:cNvSpPr>
            <a:spLocks noChangeArrowheads="1"/>
          </p:cNvSpPr>
          <p:nvPr/>
        </p:nvSpPr>
        <p:spPr bwMode="auto">
          <a:xfrm>
            <a:off x="2203450" y="5556250"/>
            <a:ext cx="5254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91" name="Rectangle 95"/>
          <p:cNvSpPr>
            <a:spLocks noChangeArrowheads="1"/>
          </p:cNvSpPr>
          <p:nvPr/>
        </p:nvSpPr>
        <p:spPr bwMode="auto">
          <a:xfrm>
            <a:off x="1676400" y="5556250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90" name="Rectangle 94"/>
          <p:cNvSpPr>
            <a:spLocks noChangeArrowheads="1"/>
          </p:cNvSpPr>
          <p:nvPr/>
        </p:nvSpPr>
        <p:spPr bwMode="auto">
          <a:xfrm>
            <a:off x="6940550" y="4521200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89" name="Rectangle 93"/>
          <p:cNvSpPr>
            <a:spLocks noChangeArrowheads="1"/>
          </p:cNvSpPr>
          <p:nvPr/>
        </p:nvSpPr>
        <p:spPr bwMode="auto">
          <a:xfrm>
            <a:off x="6415088" y="4521200"/>
            <a:ext cx="5254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88" name="Rectangle 92"/>
          <p:cNvSpPr>
            <a:spLocks noChangeArrowheads="1"/>
          </p:cNvSpPr>
          <p:nvPr/>
        </p:nvSpPr>
        <p:spPr bwMode="auto">
          <a:xfrm>
            <a:off x="5888038" y="4521200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87" name="Rectangle 91"/>
          <p:cNvSpPr>
            <a:spLocks noChangeArrowheads="1"/>
          </p:cNvSpPr>
          <p:nvPr/>
        </p:nvSpPr>
        <p:spPr bwMode="auto">
          <a:xfrm>
            <a:off x="5362575" y="4521200"/>
            <a:ext cx="5254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86" name="Rectangle 90"/>
          <p:cNvSpPr>
            <a:spLocks noChangeArrowheads="1"/>
          </p:cNvSpPr>
          <p:nvPr/>
        </p:nvSpPr>
        <p:spPr bwMode="auto">
          <a:xfrm>
            <a:off x="4835525" y="4521200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85" name="Rectangle 89"/>
          <p:cNvSpPr>
            <a:spLocks noChangeArrowheads="1"/>
          </p:cNvSpPr>
          <p:nvPr/>
        </p:nvSpPr>
        <p:spPr bwMode="auto">
          <a:xfrm>
            <a:off x="4308475" y="4521200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84" name="Rectangle 88"/>
          <p:cNvSpPr>
            <a:spLocks noChangeArrowheads="1"/>
          </p:cNvSpPr>
          <p:nvPr/>
        </p:nvSpPr>
        <p:spPr bwMode="auto">
          <a:xfrm>
            <a:off x="3255963" y="4521200"/>
            <a:ext cx="5254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83" name="Rectangle 87"/>
          <p:cNvSpPr>
            <a:spLocks noChangeArrowheads="1"/>
          </p:cNvSpPr>
          <p:nvPr/>
        </p:nvSpPr>
        <p:spPr bwMode="auto">
          <a:xfrm>
            <a:off x="2728913" y="4521200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82" name="Rectangle 86"/>
          <p:cNvSpPr>
            <a:spLocks noChangeArrowheads="1"/>
          </p:cNvSpPr>
          <p:nvPr/>
        </p:nvSpPr>
        <p:spPr bwMode="auto">
          <a:xfrm>
            <a:off x="2203450" y="4521200"/>
            <a:ext cx="5254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81" name="Rectangle 85"/>
          <p:cNvSpPr>
            <a:spLocks noChangeArrowheads="1"/>
          </p:cNvSpPr>
          <p:nvPr/>
        </p:nvSpPr>
        <p:spPr bwMode="auto">
          <a:xfrm>
            <a:off x="1676400" y="4521200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80" name="Rectangle 84"/>
          <p:cNvSpPr>
            <a:spLocks noChangeArrowheads="1"/>
          </p:cNvSpPr>
          <p:nvPr/>
        </p:nvSpPr>
        <p:spPr bwMode="auto">
          <a:xfrm>
            <a:off x="6940550" y="4003675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79" name="Rectangle 83"/>
          <p:cNvSpPr>
            <a:spLocks noChangeArrowheads="1"/>
          </p:cNvSpPr>
          <p:nvPr/>
        </p:nvSpPr>
        <p:spPr bwMode="auto">
          <a:xfrm>
            <a:off x="6415088" y="4003675"/>
            <a:ext cx="5254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78" name="Rectangle 82"/>
          <p:cNvSpPr>
            <a:spLocks noChangeArrowheads="1"/>
          </p:cNvSpPr>
          <p:nvPr/>
        </p:nvSpPr>
        <p:spPr bwMode="auto">
          <a:xfrm>
            <a:off x="5888038" y="4003675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77" name="Rectangle 81"/>
          <p:cNvSpPr>
            <a:spLocks noChangeArrowheads="1"/>
          </p:cNvSpPr>
          <p:nvPr/>
        </p:nvSpPr>
        <p:spPr bwMode="auto">
          <a:xfrm>
            <a:off x="5362575" y="4003675"/>
            <a:ext cx="5254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76" name="Rectangle 80"/>
          <p:cNvSpPr>
            <a:spLocks noChangeArrowheads="1"/>
          </p:cNvSpPr>
          <p:nvPr/>
        </p:nvSpPr>
        <p:spPr bwMode="auto">
          <a:xfrm>
            <a:off x="4835525" y="4003675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75" name="Rectangle 79"/>
          <p:cNvSpPr>
            <a:spLocks noChangeArrowheads="1"/>
          </p:cNvSpPr>
          <p:nvPr/>
        </p:nvSpPr>
        <p:spPr bwMode="auto">
          <a:xfrm>
            <a:off x="4308475" y="4003675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74" name="Rectangle 78"/>
          <p:cNvSpPr>
            <a:spLocks noChangeArrowheads="1"/>
          </p:cNvSpPr>
          <p:nvPr/>
        </p:nvSpPr>
        <p:spPr bwMode="auto">
          <a:xfrm>
            <a:off x="3255963" y="4003675"/>
            <a:ext cx="5254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73" name="Rectangle 77"/>
          <p:cNvSpPr>
            <a:spLocks noChangeArrowheads="1"/>
          </p:cNvSpPr>
          <p:nvPr/>
        </p:nvSpPr>
        <p:spPr bwMode="auto">
          <a:xfrm>
            <a:off x="2728913" y="4003675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72" name="Rectangle 76"/>
          <p:cNvSpPr>
            <a:spLocks noChangeArrowheads="1"/>
          </p:cNvSpPr>
          <p:nvPr/>
        </p:nvSpPr>
        <p:spPr bwMode="auto">
          <a:xfrm>
            <a:off x="2203450" y="4003675"/>
            <a:ext cx="5254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71" name="Rectangle 75"/>
          <p:cNvSpPr>
            <a:spLocks noChangeArrowheads="1"/>
          </p:cNvSpPr>
          <p:nvPr/>
        </p:nvSpPr>
        <p:spPr bwMode="auto">
          <a:xfrm>
            <a:off x="1676400" y="4003675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70" name="Rectangle 74"/>
          <p:cNvSpPr>
            <a:spLocks noChangeArrowheads="1"/>
          </p:cNvSpPr>
          <p:nvPr/>
        </p:nvSpPr>
        <p:spPr bwMode="auto">
          <a:xfrm>
            <a:off x="6940550" y="3486150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69" name="Rectangle 73"/>
          <p:cNvSpPr>
            <a:spLocks noChangeArrowheads="1"/>
          </p:cNvSpPr>
          <p:nvPr/>
        </p:nvSpPr>
        <p:spPr bwMode="auto">
          <a:xfrm>
            <a:off x="6415088" y="3486150"/>
            <a:ext cx="5254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68" name="Rectangle 72"/>
          <p:cNvSpPr>
            <a:spLocks noChangeArrowheads="1"/>
          </p:cNvSpPr>
          <p:nvPr/>
        </p:nvSpPr>
        <p:spPr bwMode="auto">
          <a:xfrm>
            <a:off x="5888038" y="3486150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67" name="Rectangle 71"/>
          <p:cNvSpPr>
            <a:spLocks noChangeArrowheads="1"/>
          </p:cNvSpPr>
          <p:nvPr/>
        </p:nvSpPr>
        <p:spPr bwMode="auto">
          <a:xfrm>
            <a:off x="5362575" y="3486150"/>
            <a:ext cx="5254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66" name="Rectangle 70"/>
          <p:cNvSpPr>
            <a:spLocks noChangeArrowheads="1"/>
          </p:cNvSpPr>
          <p:nvPr/>
        </p:nvSpPr>
        <p:spPr bwMode="auto">
          <a:xfrm>
            <a:off x="4835525" y="3486150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65" name="Rectangle 69"/>
          <p:cNvSpPr>
            <a:spLocks noChangeArrowheads="1"/>
          </p:cNvSpPr>
          <p:nvPr/>
        </p:nvSpPr>
        <p:spPr bwMode="auto">
          <a:xfrm>
            <a:off x="4308475" y="3486150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64" name="Rectangle 68"/>
          <p:cNvSpPr>
            <a:spLocks noChangeArrowheads="1"/>
          </p:cNvSpPr>
          <p:nvPr/>
        </p:nvSpPr>
        <p:spPr bwMode="auto">
          <a:xfrm>
            <a:off x="3255963" y="3486150"/>
            <a:ext cx="5254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63" name="Rectangle 67"/>
          <p:cNvSpPr>
            <a:spLocks noChangeArrowheads="1"/>
          </p:cNvSpPr>
          <p:nvPr/>
        </p:nvSpPr>
        <p:spPr bwMode="auto">
          <a:xfrm>
            <a:off x="2728913" y="3486150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62" name="Rectangle 66"/>
          <p:cNvSpPr>
            <a:spLocks noChangeArrowheads="1"/>
          </p:cNvSpPr>
          <p:nvPr/>
        </p:nvSpPr>
        <p:spPr bwMode="auto">
          <a:xfrm>
            <a:off x="2203450" y="3486150"/>
            <a:ext cx="5254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61" name="Rectangle 65"/>
          <p:cNvSpPr>
            <a:spLocks noChangeArrowheads="1"/>
          </p:cNvSpPr>
          <p:nvPr/>
        </p:nvSpPr>
        <p:spPr bwMode="auto">
          <a:xfrm>
            <a:off x="1676400" y="3486150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60" name="Rectangle 64"/>
          <p:cNvSpPr>
            <a:spLocks noChangeArrowheads="1"/>
          </p:cNvSpPr>
          <p:nvPr/>
        </p:nvSpPr>
        <p:spPr bwMode="auto">
          <a:xfrm>
            <a:off x="6940550" y="2968625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59" name="Rectangle 63"/>
          <p:cNvSpPr>
            <a:spLocks noChangeArrowheads="1"/>
          </p:cNvSpPr>
          <p:nvPr/>
        </p:nvSpPr>
        <p:spPr bwMode="auto">
          <a:xfrm>
            <a:off x="6415088" y="2968625"/>
            <a:ext cx="5254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58" name="Rectangle 62"/>
          <p:cNvSpPr>
            <a:spLocks noChangeArrowheads="1"/>
          </p:cNvSpPr>
          <p:nvPr/>
        </p:nvSpPr>
        <p:spPr bwMode="auto">
          <a:xfrm>
            <a:off x="5888038" y="2968625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57" name="Rectangle 61"/>
          <p:cNvSpPr>
            <a:spLocks noChangeArrowheads="1"/>
          </p:cNvSpPr>
          <p:nvPr/>
        </p:nvSpPr>
        <p:spPr bwMode="auto">
          <a:xfrm>
            <a:off x="5362575" y="2968625"/>
            <a:ext cx="5254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56" name="Rectangle 60"/>
          <p:cNvSpPr>
            <a:spLocks noChangeArrowheads="1"/>
          </p:cNvSpPr>
          <p:nvPr/>
        </p:nvSpPr>
        <p:spPr bwMode="auto">
          <a:xfrm>
            <a:off x="4835525" y="2968625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55" name="Rectangle 59"/>
          <p:cNvSpPr>
            <a:spLocks noChangeArrowheads="1"/>
          </p:cNvSpPr>
          <p:nvPr/>
        </p:nvSpPr>
        <p:spPr bwMode="auto">
          <a:xfrm>
            <a:off x="4308475" y="2968625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54" name="Rectangle 58"/>
          <p:cNvSpPr>
            <a:spLocks noChangeArrowheads="1"/>
          </p:cNvSpPr>
          <p:nvPr/>
        </p:nvSpPr>
        <p:spPr bwMode="auto">
          <a:xfrm>
            <a:off x="3255963" y="2968625"/>
            <a:ext cx="5254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53" name="Rectangle 57"/>
          <p:cNvSpPr>
            <a:spLocks noChangeArrowheads="1"/>
          </p:cNvSpPr>
          <p:nvPr/>
        </p:nvSpPr>
        <p:spPr bwMode="auto">
          <a:xfrm>
            <a:off x="2728913" y="2968625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52" name="Rectangle 56"/>
          <p:cNvSpPr>
            <a:spLocks noChangeArrowheads="1"/>
          </p:cNvSpPr>
          <p:nvPr/>
        </p:nvSpPr>
        <p:spPr bwMode="auto">
          <a:xfrm>
            <a:off x="2203450" y="2968625"/>
            <a:ext cx="5254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51" name="Rectangle 55"/>
          <p:cNvSpPr>
            <a:spLocks noChangeArrowheads="1"/>
          </p:cNvSpPr>
          <p:nvPr/>
        </p:nvSpPr>
        <p:spPr bwMode="auto">
          <a:xfrm>
            <a:off x="1676400" y="2968625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50" name="Rectangle 54"/>
          <p:cNvSpPr>
            <a:spLocks noChangeArrowheads="1"/>
          </p:cNvSpPr>
          <p:nvPr/>
        </p:nvSpPr>
        <p:spPr bwMode="auto">
          <a:xfrm>
            <a:off x="6940550" y="2451100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49" name="Rectangle 53"/>
          <p:cNvSpPr>
            <a:spLocks noChangeArrowheads="1"/>
          </p:cNvSpPr>
          <p:nvPr/>
        </p:nvSpPr>
        <p:spPr bwMode="auto">
          <a:xfrm>
            <a:off x="6415088" y="2451100"/>
            <a:ext cx="5254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48" name="Rectangle 52"/>
          <p:cNvSpPr>
            <a:spLocks noChangeArrowheads="1"/>
          </p:cNvSpPr>
          <p:nvPr/>
        </p:nvSpPr>
        <p:spPr bwMode="auto">
          <a:xfrm>
            <a:off x="5888038" y="2451100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47" name="Rectangle 51"/>
          <p:cNvSpPr>
            <a:spLocks noChangeArrowheads="1"/>
          </p:cNvSpPr>
          <p:nvPr/>
        </p:nvSpPr>
        <p:spPr bwMode="auto">
          <a:xfrm>
            <a:off x="5362575" y="2451100"/>
            <a:ext cx="5254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46" name="Rectangle 50"/>
          <p:cNvSpPr>
            <a:spLocks noChangeArrowheads="1"/>
          </p:cNvSpPr>
          <p:nvPr/>
        </p:nvSpPr>
        <p:spPr bwMode="auto">
          <a:xfrm>
            <a:off x="4835525" y="2451100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45" name="Rectangle 49"/>
          <p:cNvSpPr>
            <a:spLocks noChangeArrowheads="1"/>
          </p:cNvSpPr>
          <p:nvPr/>
        </p:nvSpPr>
        <p:spPr bwMode="auto">
          <a:xfrm>
            <a:off x="4308475" y="2451100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44" name="Rectangle 48"/>
          <p:cNvSpPr>
            <a:spLocks noChangeArrowheads="1"/>
          </p:cNvSpPr>
          <p:nvPr/>
        </p:nvSpPr>
        <p:spPr bwMode="auto">
          <a:xfrm>
            <a:off x="3255963" y="2451100"/>
            <a:ext cx="5254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43" name="Rectangle 47"/>
          <p:cNvSpPr>
            <a:spLocks noChangeArrowheads="1"/>
          </p:cNvSpPr>
          <p:nvPr/>
        </p:nvSpPr>
        <p:spPr bwMode="auto">
          <a:xfrm>
            <a:off x="2728913" y="2451100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42" name="Rectangle 46"/>
          <p:cNvSpPr>
            <a:spLocks noChangeArrowheads="1"/>
          </p:cNvSpPr>
          <p:nvPr/>
        </p:nvSpPr>
        <p:spPr bwMode="auto">
          <a:xfrm>
            <a:off x="2203450" y="2451100"/>
            <a:ext cx="5254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41" name="Rectangle 45"/>
          <p:cNvSpPr>
            <a:spLocks noChangeArrowheads="1"/>
          </p:cNvSpPr>
          <p:nvPr/>
        </p:nvSpPr>
        <p:spPr bwMode="auto">
          <a:xfrm>
            <a:off x="1676400" y="2451100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40" name="Rectangle 44"/>
          <p:cNvSpPr>
            <a:spLocks noChangeArrowheads="1"/>
          </p:cNvSpPr>
          <p:nvPr/>
        </p:nvSpPr>
        <p:spPr bwMode="auto">
          <a:xfrm>
            <a:off x="6940550" y="1933575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39" name="Rectangle 43"/>
          <p:cNvSpPr>
            <a:spLocks noChangeArrowheads="1"/>
          </p:cNvSpPr>
          <p:nvPr/>
        </p:nvSpPr>
        <p:spPr bwMode="auto">
          <a:xfrm>
            <a:off x="6415088" y="1933575"/>
            <a:ext cx="5254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38" name="Rectangle 42"/>
          <p:cNvSpPr>
            <a:spLocks noChangeArrowheads="1"/>
          </p:cNvSpPr>
          <p:nvPr/>
        </p:nvSpPr>
        <p:spPr bwMode="auto">
          <a:xfrm>
            <a:off x="5888038" y="1933575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37" name="Rectangle 41"/>
          <p:cNvSpPr>
            <a:spLocks noChangeArrowheads="1"/>
          </p:cNvSpPr>
          <p:nvPr/>
        </p:nvSpPr>
        <p:spPr bwMode="auto">
          <a:xfrm>
            <a:off x="5362575" y="1933575"/>
            <a:ext cx="5254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36" name="Rectangle 40"/>
          <p:cNvSpPr>
            <a:spLocks noChangeArrowheads="1"/>
          </p:cNvSpPr>
          <p:nvPr/>
        </p:nvSpPr>
        <p:spPr bwMode="auto">
          <a:xfrm>
            <a:off x="4835525" y="1933575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35" name="Rectangle 39"/>
          <p:cNvSpPr>
            <a:spLocks noChangeArrowheads="1"/>
          </p:cNvSpPr>
          <p:nvPr/>
        </p:nvSpPr>
        <p:spPr bwMode="auto">
          <a:xfrm>
            <a:off x="4308475" y="1933575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34" name="Rectangle 38"/>
          <p:cNvSpPr>
            <a:spLocks noChangeArrowheads="1"/>
          </p:cNvSpPr>
          <p:nvPr/>
        </p:nvSpPr>
        <p:spPr bwMode="auto">
          <a:xfrm>
            <a:off x="3255963" y="1933575"/>
            <a:ext cx="5254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33" name="Rectangle 37"/>
          <p:cNvSpPr>
            <a:spLocks noChangeArrowheads="1"/>
          </p:cNvSpPr>
          <p:nvPr/>
        </p:nvSpPr>
        <p:spPr bwMode="auto">
          <a:xfrm>
            <a:off x="2728913" y="1933575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32" name="Rectangle 36"/>
          <p:cNvSpPr>
            <a:spLocks noChangeArrowheads="1"/>
          </p:cNvSpPr>
          <p:nvPr/>
        </p:nvSpPr>
        <p:spPr bwMode="auto">
          <a:xfrm>
            <a:off x="2203450" y="1933575"/>
            <a:ext cx="5254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31" name="Rectangle 35"/>
          <p:cNvSpPr>
            <a:spLocks noChangeArrowheads="1"/>
          </p:cNvSpPr>
          <p:nvPr/>
        </p:nvSpPr>
        <p:spPr bwMode="auto">
          <a:xfrm>
            <a:off x="1676400" y="1933575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30" name="Rectangle 34"/>
          <p:cNvSpPr>
            <a:spLocks noChangeArrowheads="1"/>
          </p:cNvSpPr>
          <p:nvPr/>
        </p:nvSpPr>
        <p:spPr bwMode="auto">
          <a:xfrm>
            <a:off x="6940550" y="1416050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29" name="Rectangle 33"/>
          <p:cNvSpPr>
            <a:spLocks noChangeArrowheads="1"/>
          </p:cNvSpPr>
          <p:nvPr/>
        </p:nvSpPr>
        <p:spPr bwMode="auto">
          <a:xfrm>
            <a:off x="6415088" y="1416050"/>
            <a:ext cx="5254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28" name="Rectangle 32"/>
          <p:cNvSpPr>
            <a:spLocks noChangeArrowheads="1"/>
          </p:cNvSpPr>
          <p:nvPr/>
        </p:nvSpPr>
        <p:spPr bwMode="auto">
          <a:xfrm>
            <a:off x="5888038" y="1416050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27" name="Rectangle 31"/>
          <p:cNvSpPr>
            <a:spLocks noChangeArrowheads="1"/>
          </p:cNvSpPr>
          <p:nvPr/>
        </p:nvSpPr>
        <p:spPr bwMode="auto">
          <a:xfrm>
            <a:off x="5362575" y="1416050"/>
            <a:ext cx="5254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26" name="Rectangle 30"/>
          <p:cNvSpPr>
            <a:spLocks noChangeArrowheads="1"/>
          </p:cNvSpPr>
          <p:nvPr/>
        </p:nvSpPr>
        <p:spPr bwMode="auto">
          <a:xfrm>
            <a:off x="4835525" y="1416050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25" name="Rectangle 29"/>
          <p:cNvSpPr>
            <a:spLocks noChangeArrowheads="1"/>
          </p:cNvSpPr>
          <p:nvPr/>
        </p:nvSpPr>
        <p:spPr bwMode="auto">
          <a:xfrm>
            <a:off x="4308475" y="1416050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24" name="Rectangle 28"/>
          <p:cNvSpPr>
            <a:spLocks noChangeArrowheads="1"/>
          </p:cNvSpPr>
          <p:nvPr/>
        </p:nvSpPr>
        <p:spPr bwMode="auto">
          <a:xfrm>
            <a:off x="3255963" y="1416050"/>
            <a:ext cx="5254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23" name="Rectangle 27"/>
          <p:cNvSpPr>
            <a:spLocks noChangeArrowheads="1"/>
          </p:cNvSpPr>
          <p:nvPr/>
        </p:nvSpPr>
        <p:spPr bwMode="auto">
          <a:xfrm>
            <a:off x="2728913" y="1416050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22" name="Rectangle 26"/>
          <p:cNvSpPr>
            <a:spLocks noChangeArrowheads="1"/>
          </p:cNvSpPr>
          <p:nvPr/>
        </p:nvSpPr>
        <p:spPr bwMode="auto">
          <a:xfrm>
            <a:off x="2203450" y="1416050"/>
            <a:ext cx="5254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21" name="Rectangle 25"/>
          <p:cNvSpPr>
            <a:spLocks noChangeArrowheads="1"/>
          </p:cNvSpPr>
          <p:nvPr/>
        </p:nvSpPr>
        <p:spPr bwMode="auto">
          <a:xfrm>
            <a:off x="1676400" y="1416050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20" name="Rectangle 24"/>
          <p:cNvSpPr>
            <a:spLocks noChangeArrowheads="1"/>
          </p:cNvSpPr>
          <p:nvPr/>
        </p:nvSpPr>
        <p:spPr bwMode="auto">
          <a:xfrm>
            <a:off x="6940550" y="898525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19" name="Rectangle 23"/>
          <p:cNvSpPr>
            <a:spLocks noChangeArrowheads="1"/>
          </p:cNvSpPr>
          <p:nvPr/>
        </p:nvSpPr>
        <p:spPr bwMode="auto">
          <a:xfrm>
            <a:off x="6415088" y="898525"/>
            <a:ext cx="5254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5888038" y="898525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5362575" y="898525"/>
            <a:ext cx="5254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4835525" y="898525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4308475" y="898525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3255963" y="898525"/>
            <a:ext cx="5254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2728913" y="898525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2203450" y="898525"/>
            <a:ext cx="5254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1676400" y="898525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6940550" y="381000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6415088" y="381000"/>
            <a:ext cx="5254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5888038" y="381000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5362575" y="381000"/>
            <a:ext cx="5254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4835525" y="381000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4308475" y="381000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3255963" y="381000"/>
            <a:ext cx="5254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728913" y="381000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2203450" y="381000"/>
            <a:ext cx="5254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676400" y="381000"/>
            <a:ext cx="527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sr-Latn-RS" altLang="sr-Latn-RS"/>
          </a:p>
        </p:txBody>
      </p:sp>
      <p:sp>
        <p:nvSpPr>
          <p:cNvPr id="4201" name="Line 105"/>
          <p:cNvSpPr>
            <a:spLocks noChangeShapeType="1"/>
          </p:cNvSpPr>
          <p:nvPr/>
        </p:nvSpPr>
        <p:spPr bwMode="auto">
          <a:xfrm>
            <a:off x="1676400" y="381000"/>
            <a:ext cx="5270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202" name="Line 106"/>
          <p:cNvSpPr>
            <a:spLocks noChangeShapeType="1"/>
          </p:cNvSpPr>
          <p:nvPr/>
        </p:nvSpPr>
        <p:spPr bwMode="auto">
          <a:xfrm>
            <a:off x="1676400" y="898525"/>
            <a:ext cx="579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203" name="Line 107"/>
          <p:cNvSpPr>
            <a:spLocks noChangeShapeType="1"/>
          </p:cNvSpPr>
          <p:nvPr/>
        </p:nvSpPr>
        <p:spPr bwMode="auto">
          <a:xfrm>
            <a:off x="1676400" y="1416050"/>
            <a:ext cx="579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204" name="Line 108"/>
          <p:cNvSpPr>
            <a:spLocks noChangeShapeType="1"/>
          </p:cNvSpPr>
          <p:nvPr/>
        </p:nvSpPr>
        <p:spPr bwMode="auto">
          <a:xfrm>
            <a:off x="1676400" y="1933575"/>
            <a:ext cx="579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205" name="Line 109"/>
          <p:cNvSpPr>
            <a:spLocks noChangeShapeType="1"/>
          </p:cNvSpPr>
          <p:nvPr/>
        </p:nvSpPr>
        <p:spPr bwMode="auto">
          <a:xfrm>
            <a:off x="1676400" y="2438400"/>
            <a:ext cx="579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206" name="Line 110"/>
          <p:cNvSpPr>
            <a:spLocks noChangeShapeType="1"/>
          </p:cNvSpPr>
          <p:nvPr/>
        </p:nvSpPr>
        <p:spPr bwMode="auto">
          <a:xfrm>
            <a:off x="1676400" y="2968625"/>
            <a:ext cx="579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207" name="Line 111"/>
          <p:cNvSpPr>
            <a:spLocks noChangeShapeType="1"/>
          </p:cNvSpPr>
          <p:nvPr/>
        </p:nvSpPr>
        <p:spPr bwMode="auto">
          <a:xfrm>
            <a:off x="1676400" y="3486150"/>
            <a:ext cx="579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208" name="Line 112"/>
          <p:cNvSpPr>
            <a:spLocks noChangeShapeType="1"/>
          </p:cNvSpPr>
          <p:nvPr/>
        </p:nvSpPr>
        <p:spPr bwMode="auto">
          <a:xfrm>
            <a:off x="1676400" y="4003675"/>
            <a:ext cx="579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209" name="Line 113"/>
          <p:cNvSpPr>
            <a:spLocks noChangeShapeType="1"/>
          </p:cNvSpPr>
          <p:nvPr/>
        </p:nvSpPr>
        <p:spPr bwMode="auto">
          <a:xfrm>
            <a:off x="1676400" y="4521200"/>
            <a:ext cx="579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211" name="Line 115"/>
          <p:cNvSpPr>
            <a:spLocks noChangeShapeType="1"/>
          </p:cNvSpPr>
          <p:nvPr/>
        </p:nvSpPr>
        <p:spPr bwMode="auto">
          <a:xfrm>
            <a:off x="1676400" y="6073775"/>
            <a:ext cx="5270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212" name="Line 116"/>
          <p:cNvSpPr>
            <a:spLocks noChangeShapeType="1"/>
          </p:cNvSpPr>
          <p:nvPr/>
        </p:nvSpPr>
        <p:spPr bwMode="auto">
          <a:xfrm>
            <a:off x="1676400" y="381000"/>
            <a:ext cx="0" cy="51752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213" name="Line 117"/>
          <p:cNvSpPr>
            <a:spLocks noChangeShapeType="1"/>
          </p:cNvSpPr>
          <p:nvPr/>
        </p:nvSpPr>
        <p:spPr bwMode="auto">
          <a:xfrm>
            <a:off x="2203450" y="381000"/>
            <a:ext cx="0" cy="56927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214" name="Line 118"/>
          <p:cNvSpPr>
            <a:spLocks noChangeShapeType="1"/>
          </p:cNvSpPr>
          <p:nvPr/>
        </p:nvSpPr>
        <p:spPr bwMode="auto">
          <a:xfrm>
            <a:off x="2728913" y="381000"/>
            <a:ext cx="0" cy="56927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215" name="Line 119"/>
          <p:cNvSpPr>
            <a:spLocks noChangeShapeType="1"/>
          </p:cNvSpPr>
          <p:nvPr/>
        </p:nvSpPr>
        <p:spPr bwMode="auto">
          <a:xfrm>
            <a:off x="3255963" y="381000"/>
            <a:ext cx="0" cy="56927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216" name="Line 120"/>
          <p:cNvSpPr>
            <a:spLocks noChangeShapeType="1"/>
          </p:cNvSpPr>
          <p:nvPr/>
        </p:nvSpPr>
        <p:spPr bwMode="auto">
          <a:xfrm>
            <a:off x="4308475" y="381000"/>
            <a:ext cx="0" cy="56927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217" name="Line 121"/>
          <p:cNvSpPr>
            <a:spLocks noChangeShapeType="1"/>
          </p:cNvSpPr>
          <p:nvPr/>
        </p:nvSpPr>
        <p:spPr bwMode="auto">
          <a:xfrm>
            <a:off x="4835525" y="381000"/>
            <a:ext cx="0" cy="56927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218" name="Line 122"/>
          <p:cNvSpPr>
            <a:spLocks noChangeShapeType="1"/>
          </p:cNvSpPr>
          <p:nvPr/>
        </p:nvSpPr>
        <p:spPr bwMode="auto">
          <a:xfrm>
            <a:off x="5362575" y="381000"/>
            <a:ext cx="0" cy="56927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219" name="Line 123"/>
          <p:cNvSpPr>
            <a:spLocks noChangeShapeType="1"/>
          </p:cNvSpPr>
          <p:nvPr/>
        </p:nvSpPr>
        <p:spPr bwMode="auto">
          <a:xfrm>
            <a:off x="5888038" y="381000"/>
            <a:ext cx="0" cy="56927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220" name="Line 124"/>
          <p:cNvSpPr>
            <a:spLocks noChangeShapeType="1"/>
          </p:cNvSpPr>
          <p:nvPr/>
        </p:nvSpPr>
        <p:spPr bwMode="auto">
          <a:xfrm>
            <a:off x="6415088" y="381000"/>
            <a:ext cx="0" cy="56927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221" name="Line 125"/>
          <p:cNvSpPr>
            <a:spLocks noChangeShapeType="1"/>
          </p:cNvSpPr>
          <p:nvPr/>
        </p:nvSpPr>
        <p:spPr bwMode="auto">
          <a:xfrm>
            <a:off x="6940550" y="381000"/>
            <a:ext cx="0" cy="56927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222" name="Line 126"/>
          <p:cNvSpPr>
            <a:spLocks noChangeShapeType="1"/>
          </p:cNvSpPr>
          <p:nvPr/>
        </p:nvSpPr>
        <p:spPr bwMode="auto">
          <a:xfrm>
            <a:off x="7467600" y="381000"/>
            <a:ext cx="0" cy="51752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225" name="Line 129"/>
          <p:cNvSpPr>
            <a:spLocks noChangeShapeType="1"/>
          </p:cNvSpPr>
          <p:nvPr/>
        </p:nvSpPr>
        <p:spPr bwMode="auto">
          <a:xfrm>
            <a:off x="2203450" y="381000"/>
            <a:ext cx="525463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226" name="Line 130"/>
          <p:cNvSpPr>
            <a:spLocks noChangeShapeType="1"/>
          </p:cNvSpPr>
          <p:nvPr/>
        </p:nvSpPr>
        <p:spPr bwMode="auto">
          <a:xfrm>
            <a:off x="1676400" y="898525"/>
            <a:ext cx="0" cy="51752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227" name="Line 131"/>
          <p:cNvSpPr>
            <a:spLocks noChangeShapeType="1"/>
          </p:cNvSpPr>
          <p:nvPr/>
        </p:nvSpPr>
        <p:spPr bwMode="auto">
          <a:xfrm>
            <a:off x="2728913" y="381000"/>
            <a:ext cx="5270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229" name="Line 133"/>
          <p:cNvSpPr>
            <a:spLocks noChangeShapeType="1"/>
          </p:cNvSpPr>
          <p:nvPr/>
        </p:nvSpPr>
        <p:spPr bwMode="auto">
          <a:xfrm>
            <a:off x="3255963" y="381000"/>
            <a:ext cx="525462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231" name="Line 135"/>
          <p:cNvSpPr>
            <a:spLocks noChangeShapeType="1"/>
          </p:cNvSpPr>
          <p:nvPr/>
        </p:nvSpPr>
        <p:spPr bwMode="auto">
          <a:xfrm>
            <a:off x="4308475" y="381000"/>
            <a:ext cx="5270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233" name="Line 137"/>
          <p:cNvSpPr>
            <a:spLocks noChangeShapeType="1"/>
          </p:cNvSpPr>
          <p:nvPr/>
        </p:nvSpPr>
        <p:spPr bwMode="auto">
          <a:xfrm>
            <a:off x="4835525" y="381000"/>
            <a:ext cx="5270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235" name="Line 139"/>
          <p:cNvSpPr>
            <a:spLocks noChangeShapeType="1"/>
          </p:cNvSpPr>
          <p:nvPr/>
        </p:nvSpPr>
        <p:spPr bwMode="auto">
          <a:xfrm>
            <a:off x="5362575" y="381000"/>
            <a:ext cx="525463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237" name="Line 141"/>
          <p:cNvSpPr>
            <a:spLocks noChangeShapeType="1"/>
          </p:cNvSpPr>
          <p:nvPr/>
        </p:nvSpPr>
        <p:spPr bwMode="auto">
          <a:xfrm>
            <a:off x="5888038" y="381000"/>
            <a:ext cx="5270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239" name="Line 143"/>
          <p:cNvSpPr>
            <a:spLocks noChangeShapeType="1"/>
          </p:cNvSpPr>
          <p:nvPr/>
        </p:nvSpPr>
        <p:spPr bwMode="auto">
          <a:xfrm>
            <a:off x="6415088" y="381000"/>
            <a:ext cx="525462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241" name="Line 145"/>
          <p:cNvSpPr>
            <a:spLocks noChangeShapeType="1"/>
          </p:cNvSpPr>
          <p:nvPr/>
        </p:nvSpPr>
        <p:spPr bwMode="auto">
          <a:xfrm>
            <a:off x="6940550" y="381000"/>
            <a:ext cx="5270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244" name="Line 148"/>
          <p:cNvSpPr>
            <a:spLocks noChangeShapeType="1"/>
          </p:cNvSpPr>
          <p:nvPr/>
        </p:nvSpPr>
        <p:spPr bwMode="auto">
          <a:xfrm>
            <a:off x="7467600" y="898525"/>
            <a:ext cx="0" cy="51752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246" name="Line 150"/>
          <p:cNvSpPr>
            <a:spLocks noChangeShapeType="1"/>
          </p:cNvSpPr>
          <p:nvPr/>
        </p:nvSpPr>
        <p:spPr bwMode="auto">
          <a:xfrm>
            <a:off x="1676400" y="1416050"/>
            <a:ext cx="0" cy="51752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282" name="Line 186"/>
          <p:cNvSpPr>
            <a:spLocks noChangeShapeType="1"/>
          </p:cNvSpPr>
          <p:nvPr/>
        </p:nvSpPr>
        <p:spPr bwMode="auto">
          <a:xfrm>
            <a:off x="7467600" y="1416050"/>
            <a:ext cx="0" cy="51752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284" name="Line 188"/>
          <p:cNvSpPr>
            <a:spLocks noChangeShapeType="1"/>
          </p:cNvSpPr>
          <p:nvPr/>
        </p:nvSpPr>
        <p:spPr bwMode="auto">
          <a:xfrm>
            <a:off x="1676400" y="1933575"/>
            <a:ext cx="0" cy="51752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320" name="Line 224"/>
          <p:cNvSpPr>
            <a:spLocks noChangeShapeType="1"/>
          </p:cNvSpPr>
          <p:nvPr/>
        </p:nvSpPr>
        <p:spPr bwMode="auto">
          <a:xfrm>
            <a:off x="7467600" y="1933575"/>
            <a:ext cx="0" cy="51752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322" name="Line 226"/>
          <p:cNvSpPr>
            <a:spLocks noChangeShapeType="1"/>
          </p:cNvSpPr>
          <p:nvPr/>
        </p:nvSpPr>
        <p:spPr bwMode="auto">
          <a:xfrm>
            <a:off x="1676400" y="2451100"/>
            <a:ext cx="0" cy="51752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358" name="Line 262"/>
          <p:cNvSpPr>
            <a:spLocks noChangeShapeType="1"/>
          </p:cNvSpPr>
          <p:nvPr/>
        </p:nvSpPr>
        <p:spPr bwMode="auto">
          <a:xfrm>
            <a:off x="7467600" y="2451100"/>
            <a:ext cx="0" cy="51752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360" name="Line 264"/>
          <p:cNvSpPr>
            <a:spLocks noChangeShapeType="1"/>
          </p:cNvSpPr>
          <p:nvPr/>
        </p:nvSpPr>
        <p:spPr bwMode="auto">
          <a:xfrm>
            <a:off x="1676400" y="2968625"/>
            <a:ext cx="0" cy="51752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396" name="Line 300"/>
          <p:cNvSpPr>
            <a:spLocks noChangeShapeType="1"/>
          </p:cNvSpPr>
          <p:nvPr/>
        </p:nvSpPr>
        <p:spPr bwMode="auto">
          <a:xfrm>
            <a:off x="7467600" y="2968625"/>
            <a:ext cx="0" cy="51752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398" name="Line 302"/>
          <p:cNvSpPr>
            <a:spLocks noChangeShapeType="1"/>
          </p:cNvSpPr>
          <p:nvPr/>
        </p:nvSpPr>
        <p:spPr bwMode="auto">
          <a:xfrm>
            <a:off x="1676400" y="3486150"/>
            <a:ext cx="0" cy="51752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434" name="Line 338"/>
          <p:cNvSpPr>
            <a:spLocks noChangeShapeType="1"/>
          </p:cNvSpPr>
          <p:nvPr/>
        </p:nvSpPr>
        <p:spPr bwMode="auto">
          <a:xfrm>
            <a:off x="7467600" y="3486150"/>
            <a:ext cx="0" cy="51752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436" name="Line 340"/>
          <p:cNvSpPr>
            <a:spLocks noChangeShapeType="1"/>
          </p:cNvSpPr>
          <p:nvPr/>
        </p:nvSpPr>
        <p:spPr bwMode="auto">
          <a:xfrm>
            <a:off x="1676400" y="4003675"/>
            <a:ext cx="0" cy="51752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472" name="Line 376"/>
          <p:cNvSpPr>
            <a:spLocks noChangeShapeType="1"/>
          </p:cNvSpPr>
          <p:nvPr/>
        </p:nvSpPr>
        <p:spPr bwMode="auto">
          <a:xfrm>
            <a:off x="7467600" y="4003675"/>
            <a:ext cx="0" cy="51752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474" name="Line 378"/>
          <p:cNvSpPr>
            <a:spLocks noChangeShapeType="1"/>
          </p:cNvSpPr>
          <p:nvPr/>
        </p:nvSpPr>
        <p:spPr bwMode="auto">
          <a:xfrm>
            <a:off x="1676400" y="4521200"/>
            <a:ext cx="0" cy="51752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510" name="Line 414"/>
          <p:cNvSpPr>
            <a:spLocks noChangeShapeType="1"/>
          </p:cNvSpPr>
          <p:nvPr/>
        </p:nvSpPr>
        <p:spPr bwMode="auto">
          <a:xfrm>
            <a:off x="7467600" y="4521200"/>
            <a:ext cx="0" cy="51752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512" name="Line 416"/>
          <p:cNvSpPr>
            <a:spLocks noChangeShapeType="1"/>
          </p:cNvSpPr>
          <p:nvPr/>
        </p:nvSpPr>
        <p:spPr bwMode="auto">
          <a:xfrm>
            <a:off x="1676400" y="5038725"/>
            <a:ext cx="0" cy="51752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548" name="Line 452"/>
          <p:cNvSpPr>
            <a:spLocks noChangeShapeType="1"/>
          </p:cNvSpPr>
          <p:nvPr/>
        </p:nvSpPr>
        <p:spPr bwMode="auto">
          <a:xfrm>
            <a:off x="7467600" y="5038725"/>
            <a:ext cx="0" cy="51752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550" name="Line 454"/>
          <p:cNvSpPr>
            <a:spLocks noChangeShapeType="1"/>
          </p:cNvSpPr>
          <p:nvPr/>
        </p:nvSpPr>
        <p:spPr bwMode="auto">
          <a:xfrm>
            <a:off x="2203450" y="6073775"/>
            <a:ext cx="525463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553" name="Line 457"/>
          <p:cNvSpPr>
            <a:spLocks noChangeShapeType="1"/>
          </p:cNvSpPr>
          <p:nvPr/>
        </p:nvSpPr>
        <p:spPr bwMode="auto">
          <a:xfrm>
            <a:off x="2728913" y="6073775"/>
            <a:ext cx="5270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557" name="Line 461"/>
          <p:cNvSpPr>
            <a:spLocks noChangeShapeType="1"/>
          </p:cNvSpPr>
          <p:nvPr/>
        </p:nvSpPr>
        <p:spPr bwMode="auto">
          <a:xfrm>
            <a:off x="3255963" y="6073775"/>
            <a:ext cx="525462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561" name="Line 465"/>
          <p:cNvSpPr>
            <a:spLocks noChangeShapeType="1"/>
          </p:cNvSpPr>
          <p:nvPr/>
        </p:nvSpPr>
        <p:spPr bwMode="auto">
          <a:xfrm>
            <a:off x="4308475" y="6073775"/>
            <a:ext cx="5270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565" name="Line 469"/>
          <p:cNvSpPr>
            <a:spLocks noChangeShapeType="1"/>
          </p:cNvSpPr>
          <p:nvPr/>
        </p:nvSpPr>
        <p:spPr bwMode="auto">
          <a:xfrm>
            <a:off x="4835525" y="6073775"/>
            <a:ext cx="5270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569" name="Line 473"/>
          <p:cNvSpPr>
            <a:spLocks noChangeShapeType="1"/>
          </p:cNvSpPr>
          <p:nvPr/>
        </p:nvSpPr>
        <p:spPr bwMode="auto">
          <a:xfrm>
            <a:off x="5362575" y="6073775"/>
            <a:ext cx="525463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573" name="Line 477"/>
          <p:cNvSpPr>
            <a:spLocks noChangeShapeType="1"/>
          </p:cNvSpPr>
          <p:nvPr/>
        </p:nvSpPr>
        <p:spPr bwMode="auto">
          <a:xfrm>
            <a:off x="5888038" y="6073775"/>
            <a:ext cx="5270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577" name="Line 481"/>
          <p:cNvSpPr>
            <a:spLocks noChangeShapeType="1"/>
          </p:cNvSpPr>
          <p:nvPr/>
        </p:nvSpPr>
        <p:spPr bwMode="auto">
          <a:xfrm>
            <a:off x="6415088" y="6073775"/>
            <a:ext cx="525462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581" name="Line 485"/>
          <p:cNvSpPr>
            <a:spLocks noChangeShapeType="1"/>
          </p:cNvSpPr>
          <p:nvPr/>
        </p:nvSpPr>
        <p:spPr bwMode="auto">
          <a:xfrm>
            <a:off x="6940550" y="6073775"/>
            <a:ext cx="5270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608" name="Line 512"/>
          <p:cNvSpPr>
            <a:spLocks noChangeShapeType="1"/>
          </p:cNvSpPr>
          <p:nvPr/>
        </p:nvSpPr>
        <p:spPr bwMode="auto">
          <a:xfrm>
            <a:off x="3781425" y="381000"/>
            <a:ext cx="0" cy="56927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651" name="Line 555"/>
          <p:cNvSpPr>
            <a:spLocks noChangeShapeType="1"/>
          </p:cNvSpPr>
          <p:nvPr/>
        </p:nvSpPr>
        <p:spPr bwMode="auto">
          <a:xfrm>
            <a:off x="3781425" y="381000"/>
            <a:ext cx="5270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897" name="Line 801"/>
          <p:cNvSpPr>
            <a:spLocks noChangeShapeType="1"/>
          </p:cNvSpPr>
          <p:nvPr/>
        </p:nvSpPr>
        <p:spPr bwMode="auto">
          <a:xfrm>
            <a:off x="1676400" y="5556250"/>
            <a:ext cx="0" cy="51752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927" name="Line 831"/>
          <p:cNvSpPr>
            <a:spLocks noChangeShapeType="1"/>
          </p:cNvSpPr>
          <p:nvPr/>
        </p:nvSpPr>
        <p:spPr bwMode="auto">
          <a:xfrm>
            <a:off x="7467600" y="5556250"/>
            <a:ext cx="0" cy="51752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934" name="Line 838"/>
          <p:cNvSpPr>
            <a:spLocks noChangeShapeType="1"/>
          </p:cNvSpPr>
          <p:nvPr/>
        </p:nvSpPr>
        <p:spPr bwMode="auto">
          <a:xfrm>
            <a:off x="3781425" y="6073775"/>
            <a:ext cx="5270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630" name="Text Box 534"/>
          <p:cNvSpPr txBox="1">
            <a:spLocks noChangeArrowheads="1"/>
          </p:cNvSpPr>
          <p:nvPr/>
        </p:nvSpPr>
        <p:spPr bwMode="auto">
          <a:xfrm>
            <a:off x="1371600" y="3276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b="1" dirty="0"/>
              <a:t>5</a:t>
            </a:r>
          </a:p>
        </p:txBody>
      </p:sp>
      <p:sp>
        <p:nvSpPr>
          <p:cNvPr id="4210" name="Line 114"/>
          <p:cNvSpPr>
            <a:spLocks noChangeShapeType="1"/>
          </p:cNvSpPr>
          <p:nvPr/>
        </p:nvSpPr>
        <p:spPr bwMode="auto">
          <a:xfrm>
            <a:off x="1676400" y="5038725"/>
            <a:ext cx="579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631" name="Text Box 535"/>
          <p:cNvSpPr txBox="1">
            <a:spLocks noChangeArrowheads="1"/>
          </p:cNvSpPr>
          <p:nvPr/>
        </p:nvSpPr>
        <p:spPr bwMode="auto">
          <a:xfrm>
            <a:off x="1397000" y="4851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b="1" dirty="0"/>
              <a:t>2</a:t>
            </a:r>
          </a:p>
        </p:txBody>
      </p:sp>
      <p:sp>
        <p:nvSpPr>
          <p:cNvPr id="4587" name="Line 491"/>
          <p:cNvSpPr>
            <a:spLocks noChangeShapeType="1"/>
          </p:cNvSpPr>
          <p:nvPr/>
        </p:nvSpPr>
        <p:spPr bwMode="auto">
          <a:xfrm>
            <a:off x="1676400" y="5556250"/>
            <a:ext cx="579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632" name="Text Box 536"/>
          <p:cNvSpPr txBox="1">
            <a:spLocks noChangeArrowheads="1"/>
          </p:cNvSpPr>
          <p:nvPr/>
        </p:nvSpPr>
        <p:spPr bwMode="auto">
          <a:xfrm>
            <a:off x="1422400" y="53721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b="1" dirty="0"/>
              <a:t>1</a:t>
            </a:r>
          </a:p>
        </p:txBody>
      </p:sp>
      <p:sp>
        <p:nvSpPr>
          <p:cNvPr id="4633" name="Text Box 537"/>
          <p:cNvSpPr txBox="1">
            <a:spLocks noChangeArrowheads="1"/>
          </p:cNvSpPr>
          <p:nvPr/>
        </p:nvSpPr>
        <p:spPr bwMode="auto">
          <a:xfrm>
            <a:off x="1371600" y="2743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b="1" dirty="0"/>
              <a:t>6</a:t>
            </a:r>
          </a:p>
        </p:txBody>
      </p:sp>
      <p:sp>
        <p:nvSpPr>
          <p:cNvPr id="4634" name="Text Box 538"/>
          <p:cNvSpPr txBox="1">
            <a:spLocks noChangeArrowheads="1"/>
          </p:cNvSpPr>
          <p:nvPr/>
        </p:nvSpPr>
        <p:spPr bwMode="auto">
          <a:xfrm>
            <a:off x="1371600" y="22733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b="1" dirty="0"/>
              <a:t>7</a:t>
            </a:r>
          </a:p>
        </p:txBody>
      </p:sp>
      <p:sp>
        <p:nvSpPr>
          <p:cNvPr id="4635" name="Text Box 539"/>
          <p:cNvSpPr txBox="1">
            <a:spLocks noChangeArrowheads="1"/>
          </p:cNvSpPr>
          <p:nvPr/>
        </p:nvSpPr>
        <p:spPr bwMode="auto">
          <a:xfrm>
            <a:off x="1371600" y="1752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b="1" dirty="0"/>
              <a:t>8</a:t>
            </a:r>
          </a:p>
        </p:txBody>
      </p:sp>
      <p:sp>
        <p:nvSpPr>
          <p:cNvPr id="4636" name="Text Box 540"/>
          <p:cNvSpPr txBox="1">
            <a:spLocks noChangeArrowheads="1"/>
          </p:cNvSpPr>
          <p:nvPr/>
        </p:nvSpPr>
        <p:spPr bwMode="auto">
          <a:xfrm>
            <a:off x="1371600" y="1219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b="1" dirty="0"/>
              <a:t>9</a:t>
            </a:r>
          </a:p>
        </p:txBody>
      </p:sp>
      <p:sp>
        <p:nvSpPr>
          <p:cNvPr id="4637" name="Text Box 541"/>
          <p:cNvSpPr txBox="1">
            <a:spLocks noChangeArrowheads="1"/>
          </p:cNvSpPr>
          <p:nvPr/>
        </p:nvSpPr>
        <p:spPr bwMode="auto">
          <a:xfrm>
            <a:off x="1295400" y="685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b="1" dirty="0"/>
              <a:t>10</a:t>
            </a:r>
          </a:p>
        </p:txBody>
      </p:sp>
      <p:sp>
        <p:nvSpPr>
          <p:cNvPr id="4638" name="Text Box 542"/>
          <p:cNvSpPr txBox="1">
            <a:spLocks noChangeArrowheads="1"/>
          </p:cNvSpPr>
          <p:nvPr/>
        </p:nvSpPr>
        <p:spPr bwMode="auto">
          <a:xfrm>
            <a:off x="1371600" y="4343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b="1" dirty="0"/>
              <a:t>3</a:t>
            </a:r>
          </a:p>
        </p:txBody>
      </p:sp>
      <p:sp>
        <p:nvSpPr>
          <p:cNvPr id="4639" name="Text Box 543"/>
          <p:cNvSpPr txBox="1">
            <a:spLocks noChangeArrowheads="1"/>
          </p:cNvSpPr>
          <p:nvPr/>
        </p:nvSpPr>
        <p:spPr bwMode="auto">
          <a:xfrm>
            <a:off x="1358900" y="3810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b="1" dirty="0"/>
              <a:t>4</a:t>
            </a:r>
          </a:p>
        </p:txBody>
      </p:sp>
      <p:sp>
        <p:nvSpPr>
          <p:cNvPr id="5257" name="Text Box 1161"/>
          <p:cNvSpPr txBox="1">
            <a:spLocks noChangeArrowheads="1"/>
          </p:cNvSpPr>
          <p:nvPr/>
        </p:nvSpPr>
        <p:spPr bwMode="auto">
          <a:xfrm>
            <a:off x="2019300" y="6019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259" name="Text Box 1163"/>
          <p:cNvSpPr txBox="1">
            <a:spLocks noChangeArrowheads="1"/>
          </p:cNvSpPr>
          <p:nvPr/>
        </p:nvSpPr>
        <p:spPr bwMode="auto">
          <a:xfrm>
            <a:off x="5207000" y="6019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b="1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5260" name="Text Box 1164"/>
          <p:cNvSpPr txBox="1">
            <a:spLocks noChangeArrowheads="1"/>
          </p:cNvSpPr>
          <p:nvPr/>
        </p:nvSpPr>
        <p:spPr bwMode="auto">
          <a:xfrm>
            <a:off x="5715000" y="6019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5261" name="Text Box 1165"/>
          <p:cNvSpPr txBox="1">
            <a:spLocks noChangeArrowheads="1"/>
          </p:cNvSpPr>
          <p:nvPr/>
        </p:nvSpPr>
        <p:spPr bwMode="auto">
          <a:xfrm>
            <a:off x="6248400" y="6019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b="1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5262" name="Text Box 1166"/>
          <p:cNvSpPr txBox="1">
            <a:spLocks noChangeArrowheads="1"/>
          </p:cNvSpPr>
          <p:nvPr/>
        </p:nvSpPr>
        <p:spPr bwMode="auto">
          <a:xfrm>
            <a:off x="6731000" y="6019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b="1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5263" name="Text Box 1167"/>
          <p:cNvSpPr txBox="1">
            <a:spLocks noChangeArrowheads="1"/>
          </p:cNvSpPr>
          <p:nvPr/>
        </p:nvSpPr>
        <p:spPr bwMode="auto">
          <a:xfrm>
            <a:off x="2565400" y="60071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264" name="Text Box 1168"/>
          <p:cNvSpPr txBox="1">
            <a:spLocks noChangeArrowheads="1"/>
          </p:cNvSpPr>
          <p:nvPr/>
        </p:nvSpPr>
        <p:spPr bwMode="auto">
          <a:xfrm>
            <a:off x="3086100" y="60071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265" name="Text Box 1169"/>
          <p:cNvSpPr txBox="1">
            <a:spLocks noChangeArrowheads="1"/>
          </p:cNvSpPr>
          <p:nvPr/>
        </p:nvSpPr>
        <p:spPr bwMode="auto">
          <a:xfrm>
            <a:off x="3606800" y="6019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5266" name="Text Box 1170"/>
          <p:cNvSpPr txBox="1">
            <a:spLocks noChangeArrowheads="1"/>
          </p:cNvSpPr>
          <p:nvPr/>
        </p:nvSpPr>
        <p:spPr bwMode="auto">
          <a:xfrm>
            <a:off x="4127500" y="60071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5267" name="Text Box 1171"/>
          <p:cNvSpPr txBox="1">
            <a:spLocks noChangeArrowheads="1"/>
          </p:cNvSpPr>
          <p:nvPr/>
        </p:nvSpPr>
        <p:spPr bwMode="auto">
          <a:xfrm>
            <a:off x="4673600" y="60071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b="1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5274" name="Oval 1178"/>
          <p:cNvSpPr>
            <a:spLocks noChangeArrowheads="1"/>
          </p:cNvSpPr>
          <p:nvPr/>
        </p:nvSpPr>
        <p:spPr bwMode="auto">
          <a:xfrm>
            <a:off x="4495799" y="2119312"/>
            <a:ext cx="711201" cy="70008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5275" name="Line 1179"/>
          <p:cNvSpPr>
            <a:spLocks noChangeShapeType="1"/>
          </p:cNvSpPr>
          <p:nvPr/>
        </p:nvSpPr>
        <p:spPr bwMode="auto">
          <a:xfrm flipH="1">
            <a:off x="1600200" y="2438400"/>
            <a:ext cx="2895600" cy="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hr-HR"/>
          </a:p>
        </p:txBody>
      </p:sp>
      <p:sp>
        <p:nvSpPr>
          <p:cNvPr id="5276" name="Line 1180"/>
          <p:cNvSpPr>
            <a:spLocks noChangeShapeType="1"/>
          </p:cNvSpPr>
          <p:nvPr/>
        </p:nvSpPr>
        <p:spPr bwMode="auto">
          <a:xfrm flipH="1">
            <a:off x="4826000" y="2819400"/>
            <a:ext cx="0" cy="3200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hr-H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4923" y="2249487"/>
            <a:ext cx="457200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900" y="3317875"/>
            <a:ext cx="6096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000" y="1157287"/>
            <a:ext cx="45720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6649" y="1157287"/>
            <a:ext cx="562853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2925" y="5343093"/>
            <a:ext cx="5302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0" y="4273551"/>
            <a:ext cx="436562" cy="436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3" name="Line 143"/>
          <p:cNvSpPr>
            <a:spLocks noChangeShapeType="1"/>
          </p:cNvSpPr>
          <p:nvPr/>
        </p:nvSpPr>
        <p:spPr bwMode="auto">
          <a:xfrm>
            <a:off x="6408233" y="381000"/>
            <a:ext cx="525462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2" name="Cloud">
            <a:hlinkClick r:id="rId14" action="ppaction://hlinksldjump"/>
          </p:cNvPr>
          <p:cNvSpPr>
            <a:spLocks noChangeAspect="1" noEditPoints="1" noChangeArrowheads="1"/>
          </p:cNvSpPr>
          <p:nvPr/>
        </p:nvSpPr>
        <p:spPr bwMode="auto">
          <a:xfrm rot="21069959">
            <a:off x="7647042" y="5710488"/>
            <a:ext cx="1431775" cy="95948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6429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5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4" grpId="0" animBg="1"/>
      <p:bldP spid="5275" grpId="0" animBg="1"/>
      <p:bldP spid="527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0782"/>
            <a:ext cx="2005013" cy="221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09529">
            <a:off x="609600" y="4724400"/>
            <a:ext cx="1516062" cy="151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Horizontal Scroll 3"/>
          <p:cNvSpPr/>
          <p:nvPr/>
        </p:nvSpPr>
        <p:spPr>
          <a:xfrm>
            <a:off x="1066800" y="1593273"/>
            <a:ext cx="6116781" cy="2971800"/>
          </a:xfrm>
          <a:prstGeom prst="horizont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50mm = 5 cm</a:t>
            </a:r>
            <a:endParaRPr lang="en-US" sz="7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ction Button: Help 1">
            <a:hlinkClick r:id="" action="ppaction://noaction" highlightClick="1"/>
          </p:cNvPr>
          <p:cNvSpPr/>
          <p:nvPr/>
        </p:nvSpPr>
        <p:spPr>
          <a:xfrm>
            <a:off x="4869873" y="2317172"/>
            <a:ext cx="768927" cy="1524001"/>
          </a:xfrm>
          <a:prstGeom prst="actionButtonHelp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775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09538"/>
            <a:ext cx="2005013" cy="221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04285">
            <a:off x="471098" y="4604848"/>
            <a:ext cx="2481459" cy="173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Horizontal Scroll 5"/>
          <p:cNvSpPr/>
          <p:nvPr/>
        </p:nvSpPr>
        <p:spPr>
          <a:xfrm>
            <a:off x="914400" y="1676400"/>
            <a:ext cx="6477000" cy="2971800"/>
          </a:xfrm>
          <a:prstGeom prst="horizont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70dm =  7 m</a:t>
            </a:r>
            <a:endParaRPr lang="en-US" sz="7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ction Button: Help 1">
            <a:hlinkClick r:id="" action="ppaction://noaction" highlightClick="1"/>
          </p:cNvPr>
          <p:cNvSpPr/>
          <p:nvPr/>
        </p:nvSpPr>
        <p:spPr>
          <a:xfrm>
            <a:off x="4821382" y="2294804"/>
            <a:ext cx="1066800" cy="1792287"/>
          </a:xfrm>
          <a:prstGeom prst="actionButtonHelp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164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5066" y="185738"/>
            <a:ext cx="2005013" cy="221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48698">
            <a:off x="457200" y="4495800"/>
            <a:ext cx="2108200" cy="2018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Horizontal Scroll 4"/>
          <p:cNvSpPr/>
          <p:nvPr/>
        </p:nvSpPr>
        <p:spPr>
          <a:xfrm>
            <a:off x="762000" y="1676400"/>
            <a:ext cx="6629400" cy="2971800"/>
          </a:xfrm>
          <a:prstGeom prst="horizont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17cm= 170mm</a:t>
            </a:r>
            <a:endParaRPr lang="en-US" sz="7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ction Button: Help 1">
            <a:hlinkClick r:id="" action="ppaction://noaction" highlightClick="1"/>
          </p:cNvPr>
          <p:cNvSpPr/>
          <p:nvPr/>
        </p:nvSpPr>
        <p:spPr>
          <a:xfrm>
            <a:off x="4083627" y="2342356"/>
            <a:ext cx="1416627" cy="1639887"/>
          </a:xfrm>
          <a:prstGeom prst="actionButtonHelp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393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8920" y="228600"/>
            <a:ext cx="2005013" cy="221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48906">
            <a:off x="409968" y="5219402"/>
            <a:ext cx="1800428" cy="134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Horizontal Scroll 4"/>
          <p:cNvSpPr/>
          <p:nvPr/>
        </p:nvSpPr>
        <p:spPr>
          <a:xfrm>
            <a:off x="914400" y="1676400"/>
            <a:ext cx="6477000" cy="2971800"/>
          </a:xfrm>
          <a:prstGeom prst="horizont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20dm = 2 m</a:t>
            </a:r>
            <a:endParaRPr lang="en-US" sz="7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ction Button: Help 1">
            <a:hlinkClick r:id="" action="ppaction://noaction" highlightClick="1"/>
          </p:cNvPr>
          <p:cNvSpPr/>
          <p:nvPr/>
        </p:nvSpPr>
        <p:spPr>
          <a:xfrm>
            <a:off x="4956463" y="2441575"/>
            <a:ext cx="838200" cy="1371600"/>
          </a:xfrm>
          <a:prstGeom prst="actionButtonHelp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230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37247"/>
            <a:ext cx="2005013" cy="221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876800"/>
            <a:ext cx="1524000" cy="1481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Horizontal Scroll 4"/>
          <p:cNvSpPr/>
          <p:nvPr/>
        </p:nvSpPr>
        <p:spPr>
          <a:xfrm>
            <a:off x="914400" y="1676400"/>
            <a:ext cx="6477000" cy="2971800"/>
          </a:xfrm>
          <a:prstGeom prst="horizont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7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hr-HR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dm= 100 mm</a:t>
            </a:r>
            <a:endParaRPr lang="en-US" sz="7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ction Button: Help 1">
            <a:hlinkClick r:id="" action="ppaction://noaction" highlightClick="1"/>
          </p:cNvPr>
          <p:cNvSpPr/>
          <p:nvPr/>
        </p:nvSpPr>
        <p:spPr>
          <a:xfrm>
            <a:off x="3886200" y="2350222"/>
            <a:ext cx="1524000" cy="1688378"/>
          </a:xfrm>
          <a:prstGeom prst="actionButtonHelp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14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209800"/>
            <a:ext cx="3292475" cy="373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loud Callout 1"/>
          <p:cNvSpPr/>
          <p:nvPr/>
        </p:nvSpPr>
        <p:spPr>
          <a:xfrm rot="1206525">
            <a:off x="4581683" y="1286677"/>
            <a:ext cx="3498867" cy="2255727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019710" y="1952875"/>
            <a:ext cx="290619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BRAVO!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184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42</Words>
  <Application>Microsoft Office PowerPoint</Application>
  <PresentationFormat>On-screen Show (4:3)</PresentationFormat>
  <Paragraphs>27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Antonija</cp:lastModifiedBy>
  <cp:revision>13</cp:revision>
  <dcterms:created xsi:type="dcterms:W3CDTF">2006-08-16T00:00:00Z</dcterms:created>
  <dcterms:modified xsi:type="dcterms:W3CDTF">2015-04-19T14:32:13Z</dcterms:modified>
</cp:coreProperties>
</file>