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40B37-C55C-423D-91DB-2F397DA5BAB3}" v="5743" dt="2020-03-25T21:04:45.924"/>
    <p1510:client id="{D6FAA366-F620-4C03-B5CB-69E8F88D777D}" v="68" dt="2020-03-25T19:41:36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0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5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05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4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255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4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8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7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7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6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0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0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6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6oHnWeqlvQ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3502" y="609600"/>
            <a:ext cx="9845993" cy="1108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/>
              <a:t>Geografija 5a –TJEDAN 30.3.-3.4.2020.- 1.sat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60083" y="1434031"/>
            <a:ext cx="9863714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90000"/>
              </a:lnSpc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Dragi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učenici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285750" indent="-285750" algn="l">
              <a:lnSpc>
                <a:spcPct val="90000"/>
              </a:lnSpc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trećem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tjednu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nastave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daljinu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</a:p>
          <a:p>
            <a:pPr marL="285750" indent="-285750" algn="l">
              <a:lnSpc>
                <a:spcPct val="90000"/>
              </a:lnSpc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sada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dobivali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printane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listiće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taj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način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obrađivali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nastavni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sadržaj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ovog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tjedna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nadalje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putem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ćete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moći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pristupati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prezentacijama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ćemo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taj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način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prolaziti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nastavni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sadržaj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pokušati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dočarati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najbolji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mogući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način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Za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dodatna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pitanja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nejasnoće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moći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ćete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obratiti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putem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poruka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whattsAppu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putem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90000"/>
              </a:lnSpc>
              <a:buFont typeface="Wingdings 3" charset="2"/>
              <a:buChar char=""/>
            </a:pP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Dakle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prođite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prezentaciju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pokušajte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riješiti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zadatke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gdje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javite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se.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riješite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zadatke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poslati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ćete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putem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poruka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pogledam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90000"/>
              </a:lnSpc>
              <a:buFont typeface="Wingdings 3" charset="2"/>
              <a:buChar char=""/>
            </a:pP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Prezentacije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pratiti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radni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udžbenik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uvijek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imati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sebe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ćete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raditi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90000"/>
              </a:lnSpc>
              <a:buFont typeface="Wingdings 3" charset="2"/>
              <a:buChar char=""/>
            </a:pP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Pripremiti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udžbenik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bilježnicu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pernice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olovkama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bojica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atlas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90000"/>
              </a:lnSpc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Ono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treba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zapisati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bilježnicu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jasno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naznačeno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931CAC-0168-413E-A3C2-EECE9451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52342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OBALOM I PODZEMLJEM DINARSKOG PROSTORA</a:t>
            </a:r>
            <a:br>
              <a:rPr lang="hr-HR" dirty="0"/>
            </a:br>
            <a:r>
              <a:rPr lang="hr-HR" sz="2000" dirty="0">
                <a:solidFill>
                  <a:srgbClr val="FF0000"/>
                </a:solidFill>
              </a:rPr>
              <a:t>( zapišite naslov u bilježnice)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1E076E-26C1-4766-949E-1C3B7AC4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48" y="1566938"/>
            <a:ext cx="9181458" cy="4545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OTVORITE RADNI UDŽBENIK MOJA ZEMLJA NA STRANICI 107. I PROČITAJTE LEGENDU KAKO SU NASTALI KORNATSKI OTOCI.</a:t>
            </a:r>
          </a:p>
          <a:p>
            <a:r>
              <a:rPr lang="hr-HR" dirty="0"/>
              <a:t>NAKON ŠTO STE PROČITALI, RIJEŠITE SLIJEDEĆI ZADATAK TAKO DA PREPIŠETE PITANJE I NA PRAZNU LINIJU UPIŠETE TOČAN POJAM</a:t>
            </a:r>
          </a:p>
          <a:p>
            <a:r>
              <a:rPr lang="hr-HR" dirty="0"/>
              <a:t>POJMOVI KOJE TREBA NAPISATI NA LINIJE PIŠU CRVENOM BOJOM</a:t>
            </a:r>
          </a:p>
          <a:p>
            <a:r>
              <a:rPr lang="hr-HR" sz="2400" dirty="0">
                <a:solidFill>
                  <a:srgbClr val="FF0000"/>
                </a:solidFill>
              </a:rPr>
              <a:t>NAJVIŠE OTOKA        BIJELIH STIJENA      OKOMITIM   </a:t>
            </a:r>
            <a:r>
              <a:rPr lang="hr-HR" dirty="0">
                <a:solidFill>
                  <a:srgbClr val="FF0000"/>
                </a:solidFill>
              </a:rPr>
              <a:t>  </a:t>
            </a:r>
            <a:r>
              <a:rPr lang="hr-HR" dirty="0"/>
              <a:t>    </a:t>
            </a:r>
          </a:p>
          <a:p>
            <a:r>
              <a:rPr lang="hr-HR" dirty="0"/>
              <a:t>1. PREMA LEGENDI KORNATI SU NASTALI OD _________________________ KOJE SU OSTALE BOGU DOK JE STVARAO SVIJET.</a:t>
            </a:r>
          </a:p>
          <a:p>
            <a:r>
              <a:rPr lang="hr-HR" dirty="0"/>
              <a:t>2. KORNATI SU OTOČNA SKUPINA S ______________________ OTOKA U SREDOZEMNOM MORU</a:t>
            </a:r>
          </a:p>
          <a:p>
            <a:r>
              <a:rPr lang="hr-HR" dirty="0"/>
              <a:t>3. IME SU DO PO _____________ OKOMITIM STIJENAMA OKRENUTIM PREMA OTVORENOM MORU </a:t>
            </a:r>
          </a:p>
        </p:txBody>
      </p:sp>
    </p:spTree>
    <p:extLst>
      <p:ext uri="{BB962C8B-B14F-4D97-AF65-F5344CB8AC3E}">
        <p14:creationId xmlns:p14="http://schemas.microsoft.com/office/powerpoint/2010/main" val="200369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1D011-D7EF-4999-B153-BFA271BA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POGLEDAJTE KRATAK FILMIĆ O KORNATIMA</a:t>
            </a:r>
          </a:p>
        </p:txBody>
      </p:sp>
      <p:pic>
        <p:nvPicPr>
          <p:cNvPr id="4" name="Slika 4">
            <a:hlinkClick r:id="" action="ppaction://media"/>
            <a:extLst>
              <a:ext uri="{FF2B5EF4-FFF2-40B4-BE49-F238E27FC236}">
                <a16:creationId xmlns:a16="http://schemas.microsoft.com/office/drawing/2014/main" id="{DF8CF8E1-7102-4E50-A58F-44C50E1535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4024" y="1912753"/>
            <a:ext cx="7212418" cy="421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6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15218C-BD2B-40A6-9E2E-8EF9EDEA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67" y="202019"/>
            <a:ext cx="8268831" cy="1232196"/>
          </a:xfrm>
        </p:spPr>
        <p:txBody>
          <a:bodyPr/>
          <a:lstStyle/>
          <a:p>
            <a:r>
              <a:rPr lang="hr-HR" dirty="0"/>
              <a:t>RELJEFNI OBLICI </a:t>
            </a:r>
            <a:r>
              <a:rPr lang="hr-HR" sz="2000" dirty="0">
                <a:solidFill>
                  <a:srgbClr val="FF0000"/>
                </a:solidFill>
              </a:rPr>
              <a:t>( ZAPIŠI KAO PODNASLOV U BILJEŽNICE 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FC3A7E-A0D5-4BBF-AC8D-6C00F6F2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72" y="946706"/>
            <a:ext cx="9225761" cy="50503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 dirty="0"/>
              <a:t>PRVO SE POKUŠAJTE PODSJETITI ŠTO JE TO RELJEF ??? NADAM SE DA SE SJEĆATE.</a:t>
            </a:r>
          </a:p>
          <a:p>
            <a:r>
              <a:rPr lang="hr-HR" dirty="0">
                <a:solidFill>
                  <a:srgbClr val="FF0000"/>
                </a:solidFill>
              </a:rPr>
              <a:t>AKO SE NETKO SJEĆA NEKA TO ZAPIŠE ILI NACRTA PRIMJER RELJEFNOG OBLIKA U BILJEŽNICU</a:t>
            </a:r>
            <a:endParaRPr lang="hr-HR" dirty="0">
              <a:solidFill>
                <a:srgbClr val="40404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PRISJETI SE I KAKO SE NAZIVA NAŠE MORE PA I NJEGOV NAZIV UPIŠI U BILJEŽNICU.</a:t>
            </a:r>
          </a:p>
          <a:p>
            <a:r>
              <a:rPr lang="hr-HR" dirty="0"/>
              <a:t>RELJEF OBALNOG PROSTORA NASTAO JE NAKON POSLJEDNJEG LEDENOG DOBA KADA SE RAZINA MORA PODIGNULA ZA 120 METARA.NEKI DJELOVI SU POTOPLJENI A NAJVIŠI DJELOVI SU OSTALI KAO OTOCI I POLUOTOCI NA MORU.</a:t>
            </a:r>
          </a:p>
          <a:p>
            <a:r>
              <a:rPr lang="hr-HR" dirty="0">
                <a:solidFill>
                  <a:srgbClr val="FF0000"/>
                </a:solidFill>
              </a:rPr>
              <a:t>( SLIJEDEĆIH PAR NATUKNICA ZAPIŠIMO U BILJEŽNICU)</a:t>
            </a:r>
          </a:p>
          <a:p>
            <a:r>
              <a:rPr lang="hr-HR" dirty="0"/>
              <a:t>RAZVEDENA OBALA – OBALA KOJA IMA PUNO OTOKA I POLUTOKA, OBALA JADRANSKOG MORA JE UPRAVO TAKVA</a:t>
            </a:r>
          </a:p>
          <a:p>
            <a:r>
              <a:rPr lang="hr-HR" dirty="0"/>
              <a:t>DALMATINSKI TIP OBALE – OTOCI SU POLOŽENI USPOREDNO S OBALOM</a:t>
            </a:r>
          </a:p>
          <a:p>
            <a:r>
              <a:rPr lang="hr-HR" dirty="0"/>
              <a:t>PODZEMNI RELJEFNI OBLICI - ŠPILJA I JAMA </a:t>
            </a:r>
          </a:p>
          <a:p>
            <a:r>
              <a:rPr lang="hr-HR" dirty="0"/>
              <a:t>FLIŠ</a:t>
            </a:r>
            <a:r>
              <a:rPr lang="hr-HR" dirty="0">
                <a:ea typeface="+mn-lt"/>
                <a:cs typeface="+mn-lt"/>
              </a:rPr>
              <a:t> - PLODNO TLO NASTALO NA NEPROPUSNIM STIJENAMA </a:t>
            </a:r>
            <a:endParaRPr lang="en-US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</a:rPr>
              <a:t>POGODNO ZA UZGAJANJE POLJOPRIVREDNIH KULTURA</a:t>
            </a:r>
            <a:endParaRPr lang="en-US" dirty="0">
              <a:ea typeface="+mn-lt"/>
              <a:cs typeface="+mn-lt"/>
            </a:endParaRPr>
          </a:p>
          <a:p>
            <a:r>
              <a:rPr lang="hr-HR" dirty="0"/>
              <a:t>PRAPOR ILI LES – SASTOJI SE OD PIJESKA KOJE JE U PROŠLOSTI DONIO VJETAR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269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na otvorenom, stijena, snijeg, planina&#10;&#10;Opis je generiran uz vrlo visoku pouzdanost">
            <a:extLst>
              <a:ext uri="{FF2B5EF4-FFF2-40B4-BE49-F238E27FC236}">
                <a16:creationId xmlns:a16="http://schemas.microsoft.com/office/drawing/2014/main" id="{57594201-F920-4029-B075-CEB79EE21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0521"/>
            <a:ext cx="4010247" cy="3277816"/>
          </a:xfrm>
          <a:prstGeom prst="rect">
            <a:avLst/>
          </a:prstGeom>
        </p:spPr>
      </p:pic>
      <p:pic>
        <p:nvPicPr>
          <p:cNvPr id="4" name="Slika 4" descr="Slika na kojoj se prikazuje priroda, stijena, plivanje, sjedenje&#10;&#10;Opis je generiran uz vrlo visoku pouzdanost">
            <a:extLst>
              <a:ext uri="{FF2B5EF4-FFF2-40B4-BE49-F238E27FC236}">
                <a16:creationId xmlns:a16="http://schemas.microsoft.com/office/drawing/2014/main" id="{475E996D-31EA-496D-9205-53A21A7E3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42" y="3661213"/>
            <a:ext cx="4807688" cy="276078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A033BD5-2B23-49CA-8733-81CAC33D4077}"/>
              </a:ext>
            </a:extLst>
          </p:cNvPr>
          <p:cNvSpPr txBox="1"/>
          <p:nvPr/>
        </p:nvSpPr>
        <p:spPr>
          <a:xfrm>
            <a:off x="4591493" y="542260"/>
            <a:ext cx="47456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>
                <a:highlight>
                  <a:srgbClr val="FFFF00"/>
                </a:highlight>
              </a:rPr>
              <a:t>LUKINA JAMA NA VELEBITU</a:t>
            </a:r>
            <a:r>
              <a:rPr lang="hr-HR" sz="2400" dirty="0"/>
              <a:t> – NAJDUBLJA JAMA U HRVATSKOJ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53119DB-969B-4A7E-AD1F-DB9A6D811985}"/>
              </a:ext>
            </a:extLst>
          </p:cNvPr>
          <p:cNvSpPr txBox="1"/>
          <p:nvPr/>
        </p:nvSpPr>
        <p:spPr>
          <a:xfrm>
            <a:off x="5460926" y="3617950"/>
            <a:ext cx="45950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>
                <a:highlight>
                  <a:srgbClr val="FFFF00"/>
                </a:highlight>
              </a:rPr>
              <a:t>DRAŽENOVA PUHALJKA NA VELEBITU </a:t>
            </a:r>
            <a:endParaRPr lang="sr-Latn-RS" sz="2400" dirty="0"/>
          </a:p>
          <a:p>
            <a:r>
              <a:rPr lang="hr-HR" sz="2400" dirty="0"/>
              <a:t>NAJDULJI SPILJSKI SUSTAV U HRVATSKOJ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130063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8" descr="Slika na kojoj se prikazuje voda, na otvorenom, priroda, plaža&#10;&#10;Opis je generiran uz vrlo visoku pouzdanost">
            <a:extLst>
              <a:ext uri="{FF2B5EF4-FFF2-40B4-BE49-F238E27FC236}">
                <a16:creationId xmlns:a16="http://schemas.microsoft.com/office/drawing/2014/main" id="{F1867461-03BB-4C4D-8901-89BE75472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027" y="2984613"/>
            <a:ext cx="6071260" cy="3845331"/>
          </a:xfrm>
        </p:spPr>
      </p:pic>
      <p:pic>
        <p:nvPicPr>
          <p:cNvPr id="6" name="Slika 6" descr="Slika na kojoj se prikazuje na otvorenom, trava, planina, polje&#10;&#10;Opis je generiran uz vrlo visoku pouzdanost">
            <a:extLst>
              <a:ext uri="{FF2B5EF4-FFF2-40B4-BE49-F238E27FC236}">
                <a16:creationId xmlns:a16="http://schemas.microsoft.com/office/drawing/2014/main" id="{4176A09B-BDF8-4AEA-B9B2-3677B1168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3" y="167634"/>
            <a:ext cx="5259572" cy="31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5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06160-A6BC-4384-932E-E068D3BB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18179" cy="12676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700" dirty="0">
                <a:solidFill>
                  <a:srgbClr val="FF0000"/>
                </a:solidFill>
              </a:rPr>
              <a:t>ZA DOMAĆU ZADAĆU RIJEŠI U RADNOM UDŽBENIKU NA STRANI 109 I 110 ZADATKE 1,2 I 3.</a:t>
            </a:r>
            <a:br>
              <a:rPr lang="hr-HR" sz="1700" dirty="0">
                <a:solidFill>
                  <a:srgbClr val="FF0000"/>
                </a:solidFill>
              </a:rPr>
            </a:br>
            <a:r>
              <a:rPr lang="hr-HR" sz="1700" dirty="0">
                <a:solidFill>
                  <a:srgbClr val="FF0000"/>
                </a:solidFill>
              </a:rPr>
              <a:t>AKO ĆEŠ TREBATI POMOĆ ILI DODATNA OBJAŠNJENJA NEKA MI SE TVOJI RODITELJI JAVE PORUKOM ILI NA E-MAIL velimir.slogar@skole.hr</a:t>
            </a:r>
            <a:br>
              <a:rPr lang="hr-HR" sz="1700" dirty="0">
                <a:solidFill>
                  <a:srgbClr val="FF0000"/>
                </a:solidFill>
              </a:rPr>
            </a:br>
            <a:br>
              <a:rPr lang="hr-HR" sz="1700" dirty="0"/>
            </a:br>
            <a:endParaRPr lang="hr-HR" sz="1700"/>
          </a:p>
        </p:txBody>
      </p:sp>
      <p:pic>
        <p:nvPicPr>
          <p:cNvPr id="4" name="Grafika 4" descr="Nasmijano lice bez ispune">
            <a:extLst>
              <a:ext uri="{FF2B5EF4-FFF2-40B4-BE49-F238E27FC236}">
                <a16:creationId xmlns:a16="http://schemas.microsoft.com/office/drawing/2014/main" id="{F36616D6-046B-401C-AD4D-AB477FFEF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0428" y="1849215"/>
            <a:ext cx="2915973" cy="291597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27A613-2104-43D3-86B3-5BAEF382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25" y="5811100"/>
            <a:ext cx="6678676" cy="7087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Velimir </a:t>
            </a:r>
            <a:r>
              <a:rPr lang="en-US" dirty="0" err="1"/>
              <a:t>Šlogar,dipl.prof.povijesti</a:t>
            </a:r>
            <a:r>
              <a:rPr lang="en-US" dirty="0"/>
              <a:t> I </a:t>
            </a:r>
            <a:r>
              <a:rPr lang="en-US" dirty="0" err="1"/>
              <a:t>geografije</a:t>
            </a:r>
          </a:p>
          <a:p>
            <a:r>
              <a:rPr lang="en-US" dirty="0" err="1"/>
              <a:t>Centar</a:t>
            </a:r>
            <a:r>
              <a:rPr lang="en-US" dirty="0"/>
              <a:t> za </a:t>
            </a:r>
            <a:r>
              <a:rPr lang="en-US" dirty="0" err="1"/>
              <a:t>odgoj</a:t>
            </a:r>
            <a:r>
              <a:rPr lang="en-US" dirty="0"/>
              <a:t> I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Krapinske</a:t>
            </a:r>
            <a:r>
              <a:rPr lang="en-US" dirty="0"/>
              <a:t> </a:t>
            </a:r>
            <a:r>
              <a:rPr lang="en-US" dirty="0" err="1"/>
              <a:t>toplice</a:t>
            </a:r>
          </a:p>
        </p:txBody>
      </p:sp>
    </p:spTree>
    <p:extLst>
      <p:ext uri="{BB962C8B-B14F-4D97-AF65-F5344CB8AC3E}">
        <p14:creationId xmlns:p14="http://schemas.microsoft.com/office/powerpoint/2010/main" val="11622677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Facet</vt:lpstr>
      <vt:lpstr>Geografija 5a –TJEDAN 30.3.-3.4.2020.- 1.sat</vt:lpstr>
      <vt:lpstr>OBALOM I PODZEMLJEM DINARSKOG PROSTORA ( zapišite naslov u bilježnice)</vt:lpstr>
      <vt:lpstr>POGLEDAJTE KRATAK FILMIĆ O KORNATIMA</vt:lpstr>
      <vt:lpstr>RELJEFNI OBLICI ( ZAPIŠI KAO PODNASLOV U BILJEŽNICE )</vt:lpstr>
      <vt:lpstr>PowerPoint prezentacija</vt:lpstr>
      <vt:lpstr>PowerPoint prezentacija</vt:lpstr>
      <vt:lpstr>ZA DOMAĆU ZADAĆU RIJEŠI U RADNOM UDŽBENIKU NA STRANI 109 I 110 ZADATKE 1,2 I 3. AKO ĆEŠ TREBATI POMOĆ ILI DODATNA OBJAŠNJENJA NEKA MI SE TVOJI RODITELJI JAVE PORUKOM ILI NA E-MAIL velimir.slogar@skole.hr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614</cp:revision>
  <dcterms:created xsi:type="dcterms:W3CDTF">2020-03-25T19:35:29Z</dcterms:created>
  <dcterms:modified xsi:type="dcterms:W3CDTF">2020-03-25T21:04:46Z</dcterms:modified>
</cp:coreProperties>
</file>