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A6ACD-5B5E-4CAF-8DF0-6C2C354ACB48}" v="2085" dt="2020-03-26T16:58:21.915"/>
    <p1510:client id="{BC9EC1A1-D19A-4AC8-99F2-BF54714C4FB1}" v="2022" dt="2020-03-26T16:14:28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9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52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3718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12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32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60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23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4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4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1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9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16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6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9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08346" y="278022"/>
            <a:ext cx="7811238" cy="556466"/>
          </a:xfrm>
        </p:spPr>
        <p:txBody>
          <a:bodyPr/>
          <a:lstStyle/>
          <a:p>
            <a:r>
              <a:rPr lang="hr-HR" sz="2800"/>
              <a:t>7a GEOGRAFIJA RADNI TJEDAN 30.3.-3.4.2020.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993160" y="1259787"/>
            <a:ext cx="8103633" cy="5101829"/>
          </a:xfrm>
        </p:spPr>
        <p:txBody>
          <a:bodyPr/>
          <a:lstStyle/>
          <a:p>
            <a:pPr algn="l"/>
            <a:r>
              <a:rPr lang="hr-HR"/>
              <a:t>DRAGI LUKA,</a:t>
            </a:r>
          </a:p>
          <a:p>
            <a:pPr algn="l"/>
            <a:r>
              <a:rPr lang="hr-HR"/>
              <a:t>EVO NAŽALOST NEMAMO JOŠ MOGUĆNOST DA SJEDNEMO U ŠKOLSKE KLUPE PA ĆEMO NA OVAJ NAČIN MORATI ODRAĐIVATI NASTAVNI SADRŽAJ.</a:t>
            </a:r>
          </a:p>
          <a:p>
            <a:pPr algn="l"/>
            <a:r>
              <a:rPr lang="hr-HR"/>
              <a:t>JA Ć TI PRIPREMATI PREZENTACIJE KROZ KOJE ĆU TI NA NAJBOLJI MOGUĆI NAČIN POKUŠATI OBJASNITI GRADIVO.</a:t>
            </a:r>
          </a:p>
          <a:p>
            <a:pPr algn="l"/>
            <a:r>
              <a:rPr lang="hr-HR"/>
              <a:t>ZA SVA PITANJA VEZANO ZA SADRŽAJ KOMUNICIRATI ĆEMO PREKO PORUKA I VIDEO POZIVA NA VIBERU.</a:t>
            </a:r>
          </a:p>
          <a:p>
            <a:pPr algn="l"/>
            <a:r>
              <a:rPr lang="hr-HR"/>
              <a:t>U PREZENTACIJI ĆE TI BITI JASNO NAZNAČENO ŠTO MORAŠ ZAPISATI U BILJEŽNICU.</a:t>
            </a:r>
          </a:p>
          <a:p>
            <a:pPr algn="l"/>
            <a:r>
              <a:rPr lang="hr-HR"/>
              <a:t>PRIREMI DAKLE BILJEŽNICU,PERNICU I ATLAS I KREĆEMO.</a:t>
            </a:r>
          </a:p>
          <a:p>
            <a:pPr algn="l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71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D6A6BF-CA04-4D5F-864D-43FE777B2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000"/>
              <a:t>PROŠLI TJEDAN KRENULI SMO S OBRADOM DRŽAVA JUGOISTOČNE EUROPE PA SMO TAKO OBRADILI NEKE OD NJIH.</a:t>
            </a:r>
            <a:br>
              <a:rPr lang="hr-HR" sz="2000"/>
            </a:br>
            <a:r>
              <a:rPr lang="hr-HR" sz="2000"/>
              <a:t>SADA ĆEMO  UKRATKO PONOVITI  KOJE SU</a:t>
            </a:r>
            <a:r>
              <a:rPr lang="hr-HR" sz="2000">
                <a:solidFill>
                  <a:srgbClr val="90C226"/>
                </a:solidFill>
              </a:rPr>
              <a:t> TO DRŽAVE.</a:t>
            </a:r>
            <a:r>
              <a:rPr lang="hr-HR" sz="2000">
                <a:solidFill>
                  <a:srgbClr val="FF0000"/>
                </a:solidFill>
              </a:rPr>
              <a:t>( UZMI BILJEŽNICU I PREPIŠI SLIJEDEĆE NAZIVE DRŽAVA, UZ POMOĆ ATLASA PRONAĐI NJIHOVE DRŽAVE ILI GLAVNE GRADOVE I UPIŠI IH NA PRAZNE LINIJE</a:t>
            </a:r>
            <a:r>
              <a:rPr lang="hr-HR" sz="2400">
                <a:solidFill>
                  <a:srgbClr val="FF0000"/>
                </a:solidFill>
              </a:rPr>
              <a:t>)</a:t>
            </a:r>
            <a:br>
              <a:rPr lang="hr-HR" sz="2400">
                <a:solidFill>
                  <a:srgbClr val="FF0000"/>
                </a:solidFill>
              </a:rPr>
            </a:br>
            <a:br>
              <a:rPr lang="hr-HR" sz="2400"/>
            </a:br>
            <a:br>
              <a:rPr lang="hr-HR" sz="2400"/>
            </a:br>
            <a:r>
              <a:rPr lang="hr-HR" sz="2400">
                <a:solidFill>
                  <a:srgbClr val="FF0000"/>
                </a:solidFill>
              </a:rPr>
              <a:t>BOSNA I HERCEGOVINA             ___________________</a:t>
            </a:r>
            <a:br>
              <a:rPr lang="hr-HR" sz="2400">
                <a:solidFill>
                  <a:srgbClr val="FF0000"/>
                </a:solidFill>
              </a:rPr>
            </a:br>
            <a:br>
              <a:rPr lang="hr-HR" sz="2400">
                <a:solidFill>
                  <a:srgbClr val="FF0000"/>
                </a:solidFill>
              </a:rPr>
            </a:br>
            <a:r>
              <a:rPr lang="hr-HR" sz="2400">
                <a:solidFill>
                  <a:srgbClr val="FF0000"/>
                </a:solidFill>
              </a:rPr>
              <a:t>____________________           </a:t>
            </a:r>
            <a:r>
              <a:rPr lang="hr-HR" sz="2400">
                <a:solidFill>
                  <a:srgbClr val="0070C0"/>
                </a:solidFill>
              </a:rPr>
              <a:t>PODGORICA</a:t>
            </a:r>
            <a:br>
              <a:rPr lang="hr-HR" sz="2400">
                <a:solidFill>
                  <a:srgbClr val="0070C0"/>
                </a:solidFill>
              </a:rPr>
            </a:br>
            <a:br>
              <a:rPr lang="hr-HR" sz="2400"/>
            </a:br>
            <a:r>
              <a:rPr lang="hr-HR" sz="2400">
                <a:solidFill>
                  <a:srgbClr val="FF0000"/>
                </a:solidFill>
              </a:rPr>
              <a:t>SRBIJA                                    ____________________</a:t>
            </a:r>
            <a:br>
              <a:rPr lang="hr-HR" sz="2400">
                <a:solidFill>
                  <a:srgbClr val="FF0000"/>
                </a:solidFill>
              </a:rPr>
            </a:br>
            <a:br>
              <a:rPr lang="hr-HR" sz="2400">
                <a:solidFill>
                  <a:srgbClr val="FF0000"/>
                </a:solidFill>
              </a:rPr>
            </a:br>
            <a:r>
              <a:rPr lang="hr-HR" sz="2400">
                <a:solidFill>
                  <a:srgbClr val="FF0000"/>
                </a:solidFill>
              </a:rPr>
              <a:t>____________________          </a:t>
            </a:r>
            <a:r>
              <a:rPr lang="hr-HR" sz="2400">
                <a:solidFill>
                  <a:srgbClr val="0070C0"/>
                </a:solidFill>
              </a:rPr>
              <a:t> PRIŠTINA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15A981E-EEEC-43FF-9EB0-FBBADAF88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78" y="2187170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DRŽAVA                                           GLAVNI KRAD</a:t>
            </a:r>
          </a:p>
        </p:txBody>
      </p:sp>
    </p:spTree>
    <p:extLst>
      <p:ext uri="{BB962C8B-B14F-4D97-AF65-F5344CB8AC3E}">
        <p14:creationId xmlns:p14="http://schemas.microsoft.com/office/powerpoint/2010/main" val="290998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70FDF2-F91B-4B59-B99C-D7884BB18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400"/>
              <a:t>POGLEDAJ KARTU DRŽAVA ZEMALJA JUGOSITOČNE EUROPE I NA LINIJE UPIŠI NAZIVE ONIH DRŽAVA KOJE NISMO OBRADILI NA PROŠLOM SATU I ZAPIŠI IH NA LINIJE, I TO ĆE UJEDNO BITI I DRŽAVE KOJE ĆEMO OBRADITI NA DANAŠNJEM SATU</a:t>
            </a:r>
            <a:br>
              <a:rPr lang="hr-HR" sz="2400"/>
            </a:br>
            <a:br>
              <a:rPr lang="hr-HR" sz="2400"/>
            </a:br>
            <a:r>
              <a:rPr lang="hr-HR" sz="2400"/>
              <a:t>1.____________________</a:t>
            </a:r>
            <a:br>
              <a:rPr lang="hr-HR" sz="2400"/>
            </a:br>
            <a:br>
              <a:rPr lang="hr-HR" sz="2400"/>
            </a:br>
            <a:r>
              <a:rPr lang="hr-HR" sz="2400"/>
              <a:t>2.____________________</a:t>
            </a:r>
            <a:br>
              <a:rPr lang="hr-HR" sz="2400"/>
            </a:br>
            <a:br>
              <a:rPr lang="hr-HR" sz="2400"/>
            </a:br>
            <a:r>
              <a:rPr lang="hr-HR" sz="2400"/>
              <a:t>3.____________________</a:t>
            </a:r>
          </a:p>
        </p:txBody>
      </p:sp>
      <p:pic>
        <p:nvPicPr>
          <p:cNvPr id="4" name="Slika 4" descr="Slika na kojoj se prikazuje tekst, karta&#10;&#10;Opis je generiran uz vrlo visoku pouzdanost">
            <a:extLst>
              <a:ext uri="{FF2B5EF4-FFF2-40B4-BE49-F238E27FC236}">
                <a16:creationId xmlns:a16="http://schemas.microsoft.com/office/drawing/2014/main" id="{1DB7A4FC-1131-402F-900B-36BA08A7B8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93782" y="1664403"/>
            <a:ext cx="3624328" cy="5006052"/>
          </a:xfrm>
        </p:spPr>
      </p:pic>
    </p:spTree>
    <p:extLst>
      <p:ext uri="{BB962C8B-B14F-4D97-AF65-F5344CB8AC3E}">
        <p14:creationId xmlns:p14="http://schemas.microsoft.com/office/powerpoint/2010/main" val="257247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16B9D2-9672-4C36-B307-8A578A59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MAKEDONIJA </a:t>
            </a:r>
            <a:r>
              <a:rPr lang="hr-HR" sz="2400">
                <a:solidFill>
                  <a:srgbClr val="FF0000"/>
                </a:solidFill>
              </a:rPr>
              <a:t>( zapiši naslov u bilježnicu 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E8E6277-4718-40D1-BFED-762BDEC17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590" y="1513775"/>
            <a:ext cx="9066272" cy="47313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>
                <a:solidFill>
                  <a:srgbClr val="FF0000"/>
                </a:solidFill>
                <a:ea typeface="+mn-lt"/>
                <a:cs typeface="+mn-lt"/>
              </a:rPr>
              <a:t>( ZAPIŠIMO U BILJEŽNICE NEKOLIKO VAŽNIH STVARI O MEKEDONIJI )</a:t>
            </a:r>
          </a:p>
          <a:p>
            <a:endParaRPr lang="hr-HR" sz="2000">
              <a:highlight>
                <a:srgbClr val="FFFF00"/>
              </a:highlight>
              <a:ea typeface="+mn-lt"/>
              <a:cs typeface="+mn-lt"/>
            </a:endParaRP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GLAVNI GRAD</a:t>
            </a:r>
            <a:r>
              <a:rPr lang="hr-HR" sz="2000">
                <a:ea typeface="+mn-lt"/>
                <a:cs typeface="+mn-lt"/>
              </a:rPr>
              <a:t> – SKOPJE</a:t>
            </a:r>
            <a:endParaRPr lang="hr-HR"/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BROJ STANOVNIKA</a:t>
            </a:r>
            <a:r>
              <a:rPr lang="hr-HR" sz="2000">
                <a:ea typeface="+mn-lt"/>
                <a:cs typeface="+mn-lt"/>
              </a:rPr>
              <a:t> – 2,1 MILIJUN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KLIMA</a:t>
            </a:r>
            <a:r>
              <a:rPr lang="hr-HR" sz="2000">
                <a:ea typeface="+mn-lt"/>
                <a:cs typeface="+mn-lt"/>
              </a:rPr>
              <a:t> – SREDOZEMNA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RIJEKA</a:t>
            </a:r>
            <a:r>
              <a:rPr lang="hr-HR" sz="2000">
                <a:ea typeface="+mn-lt"/>
                <a:cs typeface="+mn-lt"/>
              </a:rPr>
              <a:t> – VARDAR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JEZERA</a:t>
            </a:r>
            <a:r>
              <a:rPr lang="hr-HR" sz="2000">
                <a:ea typeface="+mn-lt"/>
                <a:cs typeface="+mn-lt"/>
              </a:rPr>
              <a:t> – OHRIDSKO,PRESPANSKO I DORJANSKO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POLJOPRIVREDA</a:t>
            </a:r>
            <a:r>
              <a:rPr lang="hr-HR" sz="2000">
                <a:ea typeface="+mn-lt"/>
                <a:cs typeface="+mn-lt"/>
              </a:rPr>
              <a:t> - VOĆE,POVRĆE,VINOVA LOZA, DUHAN</a:t>
            </a:r>
          </a:p>
          <a:p>
            <a:endParaRPr lang="hr-HR" sz="2000"/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6161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0CE884-E8A9-472E-9555-170AD00B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RUMUNJSKA </a:t>
            </a:r>
            <a:r>
              <a:rPr lang="hr-HR" sz="2400">
                <a:solidFill>
                  <a:srgbClr val="FF0000"/>
                </a:solidFill>
              </a:rPr>
              <a:t>( ZAPIŠI KAO NASLOV U BILJEŽNICU 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70C62E8-8293-445A-BD84-716B21D67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92" y="1513775"/>
            <a:ext cx="8880202" cy="468707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hr-HR">
                <a:solidFill>
                  <a:srgbClr val="FF0000"/>
                </a:solidFill>
              </a:rPr>
              <a:t>( ZAPIŠIMO NEKOLIKO NATUKNICA O RUMUNJSKOJ )</a:t>
            </a:r>
          </a:p>
          <a:p>
            <a:r>
              <a:rPr lang="hr-HR" sz="2400">
                <a:highlight>
                  <a:srgbClr val="FFFF00"/>
                </a:highlight>
              </a:rPr>
              <a:t>GLAVNI GRAD</a:t>
            </a:r>
            <a:r>
              <a:rPr lang="hr-HR" sz="2400"/>
              <a:t>  - BUKUREŠT</a:t>
            </a:r>
          </a:p>
          <a:p>
            <a:r>
              <a:rPr lang="hr-HR" sz="2400">
                <a:highlight>
                  <a:srgbClr val="FFFF00"/>
                </a:highlight>
              </a:rPr>
              <a:t>BROJ STANOVNIKA</a:t>
            </a:r>
            <a:r>
              <a:rPr lang="hr-HR" sz="2400"/>
              <a:t> – 22,3 MILIJUNA</a:t>
            </a:r>
            <a:endParaRPr lang="en-US" sz="2400">
              <a:ea typeface="+mn-lt"/>
              <a:cs typeface="+mn-lt"/>
            </a:endParaRPr>
          </a:p>
          <a:p>
            <a:r>
              <a:rPr lang="hr-HR" sz="2400"/>
              <a:t>NAJVEĆA DRŽAVA JUGOISTOČNE EUROPE</a:t>
            </a:r>
          </a:p>
          <a:p>
            <a:r>
              <a:rPr lang="hr-HR" sz="2400"/>
              <a:t>IZLAZ NA CRNO MORE</a:t>
            </a:r>
          </a:p>
          <a:p>
            <a:r>
              <a:rPr lang="hr-HR" sz="2400">
                <a:highlight>
                  <a:srgbClr val="FFFF00"/>
                </a:highlight>
              </a:rPr>
              <a:t>PLANINE</a:t>
            </a:r>
            <a:r>
              <a:rPr lang="hr-HR" sz="2400"/>
              <a:t> : KARPATI I TRANSILVANIJSKE ALPE</a:t>
            </a:r>
          </a:p>
          <a:p>
            <a:r>
              <a:rPr lang="hr-HR" sz="2400">
                <a:highlight>
                  <a:srgbClr val="FFFF00"/>
                </a:highlight>
              </a:rPr>
              <a:t>POKRAJINE</a:t>
            </a:r>
            <a:r>
              <a:rPr lang="hr-HR" sz="2400"/>
              <a:t> : MOLDAVIJA I TRANSILVANIJA</a:t>
            </a:r>
          </a:p>
          <a:p>
            <a:r>
              <a:rPr lang="hr-HR" sz="2400">
                <a:highlight>
                  <a:srgbClr val="FFFF00"/>
                </a:highlight>
                <a:ea typeface="+mn-lt"/>
                <a:cs typeface="+mn-lt"/>
              </a:rPr>
              <a:t>RIJEKA</a:t>
            </a:r>
            <a:r>
              <a:rPr lang="hr-HR" sz="2400">
                <a:ea typeface="+mn-lt"/>
                <a:cs typeface="+mn-lt"/>
              </a:rPr>
              <a:t> – DUNAV</a:t>
            </a:r>
          </a:p>
          <a:p>
            <a:r>
              <a:rPr lang="hr-HR" sz="2400">
                <a:highlight>
                  <a:srgbClr val="FFFF00"/>
                </a:highlight>
                <a:ea typeface="+mn-lt"/>
                <a:cs typeface="+mn-lt"/>
              </a:rPr>
              <a:t>KLIMA</a:t>
            </a:r>
            <a:r>
              <a:rPr lang="hr-HR" sz="2400">
                <a:ea typeface="+mn-lt"/>
                <a:cs typeface="+mn-lt"/>
              </a:rPr>
              <a:t> – UMJERENO TOPLA</a:t>
            </a:r>
            <a:endParaRPr lang="hr-HR" sz="2400"/>
          </a:p>
          <a:p>
            <a:r>
              <a:rPr lang="hr-HR" sz="2400">
                <a:highlight>
                  <a:srgbClr val="FFFF00"/>
                </a:highlight>
                <a:ea typeface="+mn-lt"/>
                <a:cs typeface="+mn-lt"/>
              </a:rPr>
              <a:t>INDUSTRIJA</a:t>
            </a:r>
            <a:r>
              <a:rPr lang="hr-HR" sz="2400">
                <a:ea typeface="+mn-lt"/>
                <a:cs typeface="+mn-lt"/>
              </a:rPr>
              <a:t> – TEKSTILNA,OBUĆARSKA,DRVNA</a:t>
            </a:r>
            <a:endParaRPr lang="hr-HR">
              <a:ea typeface="+mn-lt"/>
              <a:cs typeface="+mn-lt"/>
            </a:endParaRPr>
          </a:p>
          <a:p>
            <a:r>
              <a:rPr lang="hr-HR" sz="2400">
                <a:ea typeface="+mn-lt"/>
                <a:cs typeface="+mn-lt"/>
              </a:rPr>
              <a:t>- JEFTINA RADNA SNAGA</a:t>
            </a:r>
            <a:endParaRPr lang="hr-HR" sz="2400"/>
          </a:p>
        </p:txBody>
      </p:sp>
    </p:spTree>
    <p:extLst>
      <p:ext uri="{BB962C8B-B14F-4D97-AF65-F5344CB8AC3E}">
        <p14:creationId xmlns:p14="http://schemas.microsoft.com/office/powerpoint/2010/main" val="7676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F90BC1-0AEF-4ABC-B872-22FFEB03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312"/>
          </a:xfrm>
        </p:spPr>
        <p:txBody>
          <a:bodyPr/>
          <a:lstStyle/>
          <a:p>
            <a:r>
              <a:rPr lang="hr-HR"/>
              <a:t>BUGARSKA </a:t>
            </a:r>
            <a:r>
              <a:rPr lang="hr-HR" sz="2400">
                <a:solidFill>
                  <a:srgbClr val="FF0000"/>
                </a:solidFill>
              </a:rPr>
              <a:t>( ZAPIŠI KAO NASLOV U BILJEŽNICU 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DBCBC2-C678-48F9-A6D4-429C0AAE1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50" y="1487194"/>
            <a:ext cx="9066272" cy="47136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>
                <a:solidFill>
                  <a:srgbClr val="FF0000"/>
                </a:solidFill>
              </a:rPr>
              <a:t>( ZAPIŠIMO NEKOLIKO NATUKNICA O BUGARSKOJ U BILJEŽNICU )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GLAVNI GRAD</a:t>
            </a:r>
            <a:r>
              <a:rPr lang="hr-HR" sz="2000">
                <a:ea typeface="+mn-lt"/>
                <a:cs typeface="+mn-lt"/>
              </a:rPr>
              <a:t> – SOFIJA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RIJEKA</a:t>
            </a:r>
            <a:r>
              <a:rPr lang="hr-HR" sz="2000">
                <a:ea typeface="+mn-lt"/>
                <a:cs typeface="+mn-lt"/>
              </a:rPr>
              <a:t> – DUNAV,MARICA</a:t>
            </a:r>
          </a:p>
          <a:p>
            <a:r>
              <a:rPr lang="hr-HR" sz="2000">
                <a:ea typeface="+mn-lt"/>
                <a:cs typeface="+mn-lt"/>
              </a:rPr>
              <a:t>IZLAZ NA CRNO MORE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PLANINE </a:t>
            </a:r>
            <a:r>
              <a:rPr lang="hr-HR" sz="2000">
                <a:ea typeface="+mn-lt"/>
                <a:cs typeface="+mn-lt"/>
              </a:rPr>
              <a:t>– STARA PLANINA BALKAN, RODOPI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POLJOPRIVREDA</a:t>
            </a:r>
            <a:r>
              <a:rPr lang="hr-HR" sz="2000">
                <a:ea typeface="+mn-lt"/>
                <a:cs typeface="+mn-lt"/>
              </a:rPr>
              <a:t> - VOĆE,POVRĆE,VINOVA LOZA</a:t>
            </a:r>
          </a:p>
          <a:p>
            <a:r>
              <a:rPr lang="hr-HR" sz="2000">
                <a:ea typeface="+mn-lt"/>
                <a:cs typeface="+mn-lt"/>
              </a:rPr>
              <a:t>UZGAJAJU RUŽE ZA PARFEME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INDUSTRIJA</a:t>
            </a:r>
            <a:r>
              <a:rPr lang="hr-HR" sz="2000">
                <a:ea typeface="+mn-lt"/>
                <a:cs typeface="+mn-lt"/>
              </a:rPr>
              <a:t> – TEKSTILNA,PREHRAMBENA,METALURGIJA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LUKE NA CRNOM MORU</a:t>
            </a:r>
            <a:r>
              <a:rPr lang="hr-HR" sz="2000">
                <a:ea typeface="+mn-lt"/>
                <a:cs typeface="+mn-lt"/>
              </a:rPr>
              <a:t> – VARNA I BURGAS</a:t>
            </a:r>
          </a:p>
          <a:p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RIJEČNA LUKA NA MARICI</a:t>
            </a:r>
            <a:r>
              <a:rPr lang="hr-HR" sz="2000">
                <a:ea typeface="+mn-lt"/>
                <a:cs typeface="+mn-lt"/>
              </a:rPr>
              <a:t> - PLOVDIV</a:t>
            </a:r>
            <a:endParaRPr lang="hr-HR" sz="2000"/>
          </a:p>
        </p:txBody>
      </p:sp>
    </p:spTree>
    <p:extLst>
      <p:ext uri="{BB962C8B-B14F-4D97-AF65-F5344CB8AC3E}">
        <p14:creationId xmlns:p14="http://schemas.microsoft.com/office/powerpoint/2010/main" val="209946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ekstniOkvir 1">
            <a:extLst>
              <a:ext uri="{FF2B5EF4-FFF2-40B4-BE49-F238E27FC236}">
                <a16:creationId xmlns:a16="http://schemas.microsoft.com/office/drawing/2014/main" id="{A27E8309-5511-4004-A126-0C79312175D0}"/>
              </a:ext>
            </a:extLst>
          </p:cNvPr>
          <p:cNvSpPr txBox="1"/>
          <p:nvPr/>
        </p:nvSpPr>
        <p:spPr>
          <a:xfrm>
            <a:off x="985969" y="4553712"/>
            <a:ext cx="8288032" cy="109631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</a:t>
            </a:r>
            <a:r>
              <a:rPr lang="en-US" sz="2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VO BI BILO SVE ZA OVAJ SAT..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ODMORI SE...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PONOVITI ĆEMO SLIJEDEĆI SAT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600" kern="120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Grafika 3" descr="Nasmijano lice bez ispune">
            <a:extLst>
              <a:ext uri="{FF2B5EF4-FFF2-40B4-BE49-F238E27FC236}">
                <a16:creationId xmlns:a16="http://schemas.microsoft.com/office/drawing/2014/main" id="{3A17E596-D064-4A51-BD21-76B6F0CE6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80259" y="934222"/>
            <a:ext cx="3299450" cy="3299450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0CAEBDC8-601E-4681-A775-380D3BF6AD2A}"/>
              </a:ext>
            </a:extLst>
          </p:cNvPr>
          <p:cNvSpPr txBox="1"/>
          <p:nvPr/>
        </p:nvSpPr>
        <p:spPr>
          <a:xfrm>
            <a:off x="6152043" y="5895089"/>
            <a:ext cx="58266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r-HR"/>
              <a:t>Velimir </a:t>
            </a:r>
            <a:r>
              <a:rPr lang="hr-HR" err="1"/>
              <a:t>Šlogar,dipl.prof.povijesti</a:t>
            </a:r>
            <a:r>
              <a:rPr lang="hr-HR"/>
              <a:t> i geografije</a:t>
            </a:r>
          </a:p>
          <a:p>
            <a:r>
              <a:rPr lang="hr-HR"/>
              <a:t>Centar za odgoj i obrazovanje Krapinske Toplice</a:t>
            </a:r>
          </a:p>
        </p:txBody>
      </p:sp>
    </p:spTree>
    <p:extLst>
      <p:ext uri="{BB962C8B-B14F-4D97-AF65-F5344CB8AC3E}">
        <p14:creationId xmlns:p14="http://schemas.microsoft.com/office/powerpoint/2010/main" val="37751450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7a GEOGRAFIJA RADNI TJEDAN 30.3.-3.4.2020.</vt:lpstr>
      <vt:lpstr>PROŠLI TJEDAN KRENULI SMO S OBRADOM DRŽAVA JUGOISTOČNE EUROPE PA SMO TAKO OBRADILI NEKE OD NJIH. SADA ĆEMO  UKRATKO PONOVITI  KOJE SU TO DRŽAVE.( UZMI BILJEŽNICU I PREPIŠI SLIJEDEĆE NAZIVE DRŽAVA, UZ POMOĆ ATLASA PRONAĐI NJIHOVE DRŽAVE ILI GLAVNE GRADOVE I UPIŠI IH NA PRAZNE LINIJE)   BOSNA I HERCEGOVINA             ___________________  ____________________           PODGORICA  SRBIJA                                    ____________________  ____________________           PRIŠTINA</vt:lpstr>
      <vt:lpstr>POGLEDAJ KARTU DRŽAVA ZEMALJA JUGOSITOČNE EUROPE I NA LINIJE UPIŠI NAZIVE ONIH DRŽAVA KOJE NISMO OBRADILI NA PROŠLOM SATU I ZAPIŠI IH NA LINIJE, I TO ĆE UJEDNO BITI I DRŽAVE KOJE ĆEMO OBRADITI NA DANAŠNJEM SATU  1.____________________  2.____________________  3.____________________</vt:lpstr>
      <vt:lpstr>MAKEDONIJA ( zapiši naslov u bilježnicu )</vt:lpstr>
      <vt:lpstr>RUMUNJSKA ( ZAPIŠI KAO NASLOV U BILJEŽNICU )</vt:lpstr>
      <vt:lpstr>BUGARSKA ( ZAPIŠI KAO NASLOV U BILJEŽNICU 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/>
  <cp:revision>1</cp:revision>
  <dcterms:created xsi:type="dcterms:W3CDTF">2020-03-26T15:32:02Z</dcterms:created>
  <dcterms:modified xsi:type="dcterms:W3CDTF">2020-03-26T16:58:24Z</dcterms:modified>
</cp:coreProperties>
</file>