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2C2897-68DB-4E85-865E-BB404C84A6EC}" v="5262" dt="2020-03-27T21:05:40.1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5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59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77576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176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728395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539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8686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244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082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89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7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7631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429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381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71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3/27/2020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03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99977" y="1574248"/>
            <a:ext cx="8798442" cy="4877389"/>
          </a:xfrm>
        </p:spPr>
        <p:txBody>
          <a:bodyPr vert="horz" lIns="91440" tIns="45720" rIns="91440" bIns="45720" rtlCol="0" anchor="b">
            <a:noAutofit/>
          </a:bodyPr>
          <a:lstStyle/>
          <a:p>
            <a:pPr marL="285750" indent="-285750" algn="l">
              <a:lnSpc>
                <a:spcPct val="100000"/>
              </a:lnSpc>
              <a:spcBef>
                <a:spcPts val="1000"/>
              </a:spcBef>
              <a:buFont typeface="Arial"/>
              <a:buChar char="•"/>
            </a:pP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Dragi </a:t>
            </a:r>
            <a:r>
              <a:rPr lang="hr-HR" sz="2400" err="1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osmaši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,</a:t>
            </a:r>
            <a:endParaRPr lang="en-US" sz="2400">
              <a:solidFill>
                <a:schemeClr val="bg1">
                  <a:lumMod val="50000"/>
                </a:schemeClr>
              </a:solidFill>
              <a:ea typeface="+mj-lt"/>
              <a:cs typeface="+mj-lt"/>
            </a:endParaRPr>
          </a:p>
          <a:p>
            <a:pPr marL="285750" indent="-285750" algn="l">
              <a:spcBef>
                <a:spcPts val="1000"/>
              </a:spcBef>
              <a:buFont typeface="Arial"/>
              <a:buChar char="•"/>
            </a:pP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Evo nas u trećem tjednu nastave na daljinu. Do sad smo vam printali listiće pa ste rješavali, a sad ćemo to raditi na malo drugačiji način da izbjegnemo </a:t>
            </a:r>
            <a:r>
              <a:rPr lang="hr-HR" sz="2400" err="1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printanje</a:t>
            </a:r>
            <a:endParaRPr lang="en-US" sz="2400">
              <a:solidFill>
                <a:schemeClr val="bg1">
                  <a:lumMod val="50000"/>
                </a:schemeClr>
              </a:solidFill>
              <a:ea typeface="+mj-lt"/>
              <a:cs typeface="+mj-lt"/>
            </a:endParaRPr>
          </a:p>
          <a:p>
            <a:pPr marL="285750" indent="-285750" algn="l">
              <a:spcBef>
                <a:spcPts val="1000"/>
              </a:spcBef>
              <a:buFont typeface="Arial"/>
              <a:buChar char="•"/>
            </a:pP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Kroz prezentacije prolaziti ćemo nastavni sadržaj i pokušati ću Vam ga dočarati na najbolji mogući način.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Trebuchet MS"/>
              </a:rPr>
              <a:t> Za sva dodatna pitanja i nejasnoće moći ćete mi se obratiti putem poruka na vibera ili putem maila.</a:t>
            </a:r>
            <a:endParaRPr lang="en-US" sz="2400">
              <a:solidFill>
                <a:schemeClr val="bg1">
                  <a:lumMod val="50000"/>
                </a:schemeClr>
              </a:solidFill>
              <a:ea typeface="+mj-lt"/>
              <a:cs typeface="+mj-lt"/>
            </a:endParaRPr>
          </a:p>
          <a:p>
            <a:pPr marL="285750" indent="-285750" algn="l">
              <a:spcBef>
                <a:spcPts val="1000"/>
              </a:spcBef>
              <a:buFont typeface="Arial"/>
              <a:buChar char="•"/>
            </a:pPr>
            <a:r>
              <a:rPr lang="hr-HR" sz="2400" err="1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Borna,ti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 zamoli nekoga da ti pročita tekst prezentacije i pomno slušaj, a </a:t>
            </a:r>
            <a:r>
              <a:rPr lang="hr-HR" sz="2400" err="1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slikice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 dobro pogledaj i pokušaj upamtiti Ponavljati ćemo uz kvizove i listiće koje ću pripremiti da rješavate on-line </a:t>
            </a:r>
            <a:br>
              <a:rPr lang="hr-HR" sz="2400" dirty="0">
                <a:ea typeface="+mj-lt"/>
                <a:cs typeface="+mj-lt"/>
              </a:rPr>
            </a:br>
            <a:r>
              <a:rPr lang="hr-HR" sz="2400">
                <a:solidFill>
                  <a:schemeClr val="bg1">
                    <a:lumMod val="50000"/>
                  </a:schemeClr>
                </a:solidFill>
                <a:ea typeface="+mj-lt"/>
                <a:cs typeface="+mj-lt"/>
              </a:rPr>
              <a:t>Danijel tebe ću zamoliti da pripremiš</a:t>
            </a:r>
            <a:r>
              <a:rPr lang="hr-HR" sz="2400">
                <a:solidFill>
                  <a:schemeClr val="bg1">
                    <a:lumMod val="50000"/>
                  </a:schemeClr>
                </a:solidFill>
                <a:latin typeface="Trebuchet MS"/>
              </a:rPr>
              <a:t>  bilježnicu, pernicu s olovkama i bojicama te atlas pa ćeš zapisivati ono što će se tražiti da zapišeš.</a:t>
            </a:r>
            <a:endParaRPr lang="en-US" sz="2400">
              <a:solidFill>
                <a:schemeClr val="bg1">
                  <a:lumMod val="50000"/>
                </a:schemeClr>
              </a:solidFill>
              <a:ea typeface="+mj-lt"/>
              <a:cs typeface="+mj-lt"/>
            </a:endParaRPr>
          </a:p>
          <a:p>
            <a:endParaRPr lang="hr-HR" sz="200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414714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10C429A-7748-4646-AF77-0B8177E6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400"/>
              <a:t>Kao što i znate i  dalje plovimo Lijepom našom  i prošli tjedan krenuli smo pomnije obraditi najmanju i najvišu prirodnu regiju Hrvatske, a to je GORSKA KRVATSKE.</a:t>
            </a:r>
            <a:br>
              <a:rPr lang="hr-HR" sz="2400"/>
            </a:br>
            <a:r>
              <a:rPr lang="hr-HR" sz="2400"/>
              <a:t>Obradili smo kulturnu i prirodnu baštinu Gorske Hrvatske i poslao sam Vam jedan kratki kviz da malo ponovimo znanje pa se nadam da ste ga riješili. Ako niste napravite to ovih dana obavezno.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F1EFDBF-1C50-4BED-9CDC-5CB0DE61D3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311" y="3312450"/>
            <a:ext cx="8596668" cy="388077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z="3600">
                <a:solidFill>
                  <a:schemeClr val="bg1">
                    <a:lumMod val="50000"/>
                  </a:schemeClr>
                </a:solidFill>
              </a:rPr>
              <a:t>GOSPODARSTVO GORSKE HRVATSKE </a:t>
            </a:r>
            <a:endParaRPr lang="sr-Latn-RS" sz="360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hr-HR">
                <a:solidFill>
                  <a:srgbClr val="FF0000"/>
                </a:solidFill>
              </a:rPr>
              <a:t>( ZAPIŠIMO NASLOV U BILJEŽNICE )</a:t>
            </a:r>
          </a:p>
          <a:p>
            <a:endParaRPr lang="hr-HR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3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D08A866-5C0D-4FA5-9924-454C7996E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1726" y="964426"/>
            <a:ext cx="5083392" cy="4766819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hr-HR" sz="2400"/>
              <a:t>Promotri sliku sa strane i odgovori na pitanje koje je to prirodno bogatstvo kojim obiluje Gorska Hrvatska ???</a:t>
            </a:r>
            <a:endParaRPr lang="hr-HR" sz="2400" dirty="0"/>
          </a:p>
          <a:p>
            <a:r>
              <a:rPr lang="hr-HR" sz="2400">
                <a:solidFill>
                  <a:srgbClr val="FF0000"/>
                </a:solidFill>
              </a:rPr>
              <a:t>Zapišimo u bilježnice odgovor</a:t>
            </a:r>
          </a:p>
          <a:p>
            <a:endParaRPr lang="hr-HR" sz="2400" dirty="0"/>
          </a:p>
          <a:p>
            <a:pPr algn="ctr"/>
            <a:r>
              <a:rPr lang="hr-HR" sz="4000">
                <a:solidFill>
                  <a:srgbClr val="FF0000"/>
                </a:solidFill>
              </a:rPr>
              <a:t>_ _ _ _</a:t>
            </a:r>
          </a:p>
          <a:p>
            <a:pPr algn="ctr"/>
            <a:endParaRPr lang="hr-HR" sz="4000" dirty="0">
              <a:solidFill>
                <a:srgbClr val="FF0000"/>
              </a:solidFill>
            </a:endParaRPr>
          </a:p>
          <a:p>
            <a:r>
              <a:rPr lang="hr-HR" sz="2800">
                <a:solidFill>
                  <a:schemeClr val="bg1">
                    <a:lumMod val="50000"/>
                  </a:schemeClr>
                </a:solidFill>
              </a:rPr>
              <a:t>Zauzimaju 52% površine Gorske Hrvatske </a:t>
            </a:r>
            <a:r>
              <a:rPr lang="hr-HR" sz="2800">
                <a:solidFill>
                  <a:srgbClr val="FF0000"/>
                </a:solidFill>
              </a:rPr>
              <a:t>( zapišimo podatak u bilježnicu )</a:t>
            </a:r>
          </a:p>
        </p:txBody>
      </p:sp>
      <p:pic>
        <p:nvPicPr>
          <p:cNvPr id="2" name="Slika 3" descr="Slika na kojoj se prikazuje planina, na otvorenom, priroda, trava&#10;&#10;Opis je generiran uz vrlo visoku pouzdanost">
            <a:extLst>
              <a:ext uri="{FF2B5EF4-FFF2-40B4-BE49-F238E27FC236}">
                <a16:creationId xmlns:a16="http://schemas.microsoft.com/office/drawing/2014/main" id="{FC1F8C38-FE50-4439-AF28-605D731C4EC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497" r="22173" b="1"/>
          <a:stretch/>
        </p:blipFill>
        <p:spPr>
          <a:xfrm>
            <a:off x="20" y="-1"/>
            <a:ext cx="5394940" cy="6858001"/>
          </a:xfrm>
          <a:custGeom>
            <a:avLst/>
            <a:gdLst/>
            <a:ahLst/>
            <a:cxnLst/>
            <a:rect l="l" t="t" r="r" b="b"/>
            <a:pathLst>
              <a:path w="5394960" h="6858000">
                <a:moveTo>
                  <a:pt x="842596" y="0"/>
                </a:moveTo>
                <a:lnTo>
                  <a:pt x="5394960" y="0"/>
                </a:lnTo>
                <a:lnTo>
                  <a:pt x="5394960" y="21851"/>
                </a:lnTo>
                <a:lnTo>
                  <a:pt x="4365943" y="6858000"/>
                </a:lnTo>
                <a:lnTo>
                  <a:pt x="0" y="6858000"/>
                </a:lnTo>
                <a:lnTo>
                  <a:pt x="0" y="5666154"/>
                </a:lnTo>
                <a:close/>
              </a:path>
            </a:pathLst>
          </a:custGeom>
        </p:spPr>
      </p:pic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3BCB5F6A-9EB0-40B0-9D13-3023E9A20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80313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3CCD11A-843E-4A1A-BA33-C7720C0DCB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/>
              <a:t>INDUSTRIJA </a:t>
            </a:r>
            <a:r>
              <a:rPr lang="hr-HR" sz="2400">
                <a:solidFill>
                  <a:srgbClr val="FF0000"/>
                </a:solidFill>
              </a:rPr>
              <a:t>( zapiši kao podnaslov u bilježnice )</a:t>
            </a:r>
            <a:br>
              <a:rPr lang="hr-HR" sz="2400" dirty="0">
                <a:solidFill>
                  <a:srgbClr val="FF0000"/>
                </a:solidFill>
              </a:rPr>
            </a:br>
            <a:endParaRPr lang="hr-HR" sz="2400">
              <a:solidFill>
                <a:srgbClr val="FF0000"/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E667F2A-AECC-4797-9B20-E63B8EEAC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5427"/>
            <a:ext cx="9021970" cy="5121237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hr-HR" sz="2000" dirty="0"/>
              <a:t>Kako su šume najveće prirodno bogatstvo Gorske Hrvatske onda i već sami </a:t>
            </a:r>
            <a:r>
              <a:rPr lang="hr-HR" sz="2000"/>
              <a:t>pretpostavljate koje su gospodarske djelatnosti razvijene :</a:t>
            </a:r>
            <a:endParaRPr lang="hr-HR" sz="2000" dirty="0"/>
          </a:p>
          <a:p>
            <a:pPr marL="0" indent="0">
              <a:buNone/>
            </a:pPr>
            <a:r>
              <a:rPr lang="hr-HR" sz="2000">
                <a:solidFill>
                  <a:srgbClr val="FF0000"/>
                </a:solidFill>
              </a:rPr>
              <a:t>( zapišimo u bilježnice )</a:t>
            </a:r>
          </a:p>
          <a:p>
            <a:pPr marL="0" indent="0">
              <a:buNone/>
            </a:pPr>
            <a:r>
              <a:rPr lang="hr-HR" sz="2000">
                <a:highlight>
                  <a:srgbClr val="00FF00"/>
                </a:highlight>
              </a:rPr>
              <a:t>ŠUMARSTVO </a:t>
            </a:r>
            <a:r>
              <a:rPr lang="hr-HR" sz="2000"/>
              <a:t>- drvna masa se pravilnom sječom sječe i prodaje za potreba drvne industrije</a:t>
            </a:r>
            <a:endParaRPr lang="hr-HR" sz="2000" dirty="0"/>
          </a:p>
          <a:p>
            <a:pPr marL="0" indent="0">
              <a:buNone/>
            </a:pPr>
            <a:r>
              <a:rPr lang="hr-HR" sz="2000"/>
              <a:t>- da bi se šume sačuvale potrebno je pošumljavati posječena područja</a:t>
            </a:r>
            <a:endParaRPr lang="hr-HR" sz="2000" dirty="0"/>
          </a:p>
          <a:p>
            <a:pPr marL="0" indent="0">
              <a:buNone/>
            </a:pPr>
            <a:r>
              <a:rPr lang="hr-HR" sz="2000">
                <a:highlight>
                  <a:srgbClr val="00FF00"/>
                </a:highlight>
              </a:rPr>
              <a:t>DRVNA INDUSTRIJA</a:t>
            </a:r>
          </a:p>
          <a:p>
            <a:pPr marL="0" indent="0">
              <a:buNone/>
            </a:pPr>
            <a:r>
              <a:rPr lang="hr-HR" sz="2000"/>
              <a:t>- prerada drva u tvornicama</a:t>
            </a:r>
            <a:endParaRPr lang="hr-HR" sz="2000" dirty="0"/>
          </a:p>
          <a:p>
            <a:pPr marL="0" indent="0">
              <a:buNone/>
            </a:pPr>
            <a:r>
              <a:rPr lang="hr-HR" sz="2000" dirty="0"/>
              <a:t>-</a:t>
            </a:r>
            <a:r>
              <a:rPr lang="hr-HR" sz="2000" dirty="0">
                <a:solidFill>
                  <a:srgbClr val="FF0000"/>
                </a:solidFill>
                <a:highlight>
                  <a:srgbClr val="FFFF00"/>
                </a:highlight>
              </a:rPr>
              <a:t>( pokušaj samostalno i u suradnji s ukućanima razmisliti što sve koristimo u svakodnevnom životu, a napravljeno je od drva pa ćeš uvidjeti da nas drvani proizvodi okružuju. Nekada su bili još zastupljeniji ali su ih danas zamijenile druge sirovine.)</a:t>
            </a:r>
            <a:r>
              <a:rPr lang="hr-HR" sz="2000">
                <a:solidFill>
                  <a:srgbClr val="FF0000"/>
                </a:solidFill>
              </a:rPr>
              <a:t> - ovo ne pišeš u bilježnicu</a:t>
            </a:r>
          </a:p>
        </p:txBody>
      </p:sp>
    </p:spTree>
    <p:extLst>
      <p:ext uri="{BB962C8B-B14F-4D97-AF65-F5344CB8AC3E}">
        <p14:creationId xmlns:p14="http://schemas.microsoft.com/office/powerpoint/2010/main" val="152703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657DFAA-8D1E-49C6-9230-A71C4433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977668" cy="1320800"/>
          </a:xfrm>
        </p:spPr>
        <p:txBody>
          <a:bodyPr/>
          <a:lstStyle/>
          <a:p>
            <a:r>
              <a:rPr lang="hr-HR"/>
              <a:t>POLJOPRIVREDA </a:t>
            </a:r>
            <a:r>
              <a:rPr lang="hr-HR" sz="2000">
                <a:solidFill>
                  <a:srgbClr val="FF0000"/>
                </a:solidFill>
              </a:rPr>
              <a:t>( ZAPIŠI PODNASLOV U BILJEŽNICU ) 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9588FA9-510C-4B30-98A3-A179A62E1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44148"/>
            <a:ext cx="8534645" cy="4297214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hr-HR" sz="2000"/>
              <a:t>Što misliš koji oblik poljoprivrede može biti zastupljen u Gorskoj Hrvatskoj ??</a:t>
            </a:r>
          </a:p>
          <a:p>
            <a:r>
              <a:rPr lang="hr-HR" sz="2000"/>
              <a:t>Velika gospodarstva  ili manja gospodarstva ???</a:t>
            </a:r>
          </a:p>
          <a:p>
            <a:r>
              <a:rPr lang="hr-HR" sz="2000"/>
              <a:t>Odgovor je MANJA GOSPODARSTVA, a zašto zato što </a:t>
            </a:r>
          </a:p>
          <a:p>
            <a:r>
              <a:rPr lang="hr-HR" sz="2000">
                <a:solidFill>
                  <a:srgbClr val="FF0000"/>
                </a:solidFill>
              </a:rPr>
              <a:t>( zapiši u bilježnicu ) </a:t>
            </a:r>
          </a:p>
          <a:p>
            <a:r>
              <a:rPr lang="hr-HR" sz="2000">
                <a:ea typeface="+mn-lt"/>
                <a:cs typeface="+mn-lt"/>
              </a:rPr>
              <a:t>- </a:t>
            </a:r>
            <a:r>
              <a:rPr lang="hr-HR" sz="2000">
                <a:highlight>
                  <a:srgbClr val="FFFF00"/>
                </a:highlight>
                <a:ea typeface="+mn-lt"/>
                <a:cs typeface="+mn-lt"/>
              </a:rPr>
              <a:t>krški reljef + nepovoljna klima + slaba kvaliteta tla + male obradive površine </a:t>
            </a:r>
            <a:r>
              <a:rPr lang="hr-HR" sz="2000">
                <a:ea typeface="+mn-lt"/>
                <a:cs typeface="+mn-lt"/>
              </a:rPr>
              <a:t>- loši uvjeti za veliku poljoprivrednu proizvodnju</a:t>
            </a:r>
            <a:endParaRPr lang="hr-HR"/>
          </a:p>
          <a:p>
            <a:r>
              <a:rPr lang="hr-HR" sz="2000"/>
              <a:t>STOČARSTVO - gospodarstva s malim brojem stoke ( krave,ovce)</a:t>
            </a:r>
          </a:p>
          <a:p>
            <a:pPr marL="0" indent="0">
              <a:buNone/>
            </a:pPr>
            <a:r>
              <a:rPr lang="hr-HR" sz="2000"/>
              <a:t>     EKOLOŠKA PROIZVODNJA – povoljni uvjeti zbog očuvanosti okoliša</a:t>
            </a:r>
          </a:p>
          <a:p>
            <a:pPr marL="0" indent="0">
              <a:buNone/>
            </a:pPr>
            <a:r>
              <a:rPr lang="hr-HR" sz="2000"/>
              <a:t>     PČELASTVO</a:t>
            </a:r>
          </a:p>
          <a:p>
            <a:pPr marL="0" indent="0">
              <a:buNone/>
            </a:pPr>
            <a:r>
              <a:rPr lang="hr-HR" dirty="0"/>
              <a:t>     </a:t>
            </a:r>
          </a:p>
        </p:txBody>
      </p:sp>
    </p:spTree>
    <p:extLst>
      <p:ext uri="{BB962C8B-B14F-4D97-AF65-F5344CB8AC3E}">
        <p14:creationId xmlns:p14="http://schemas.microsoft.com/office/powerpoint/2010/main" val="3207335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8A319D6-3FBE-45D1-BD79-E80A5F6C15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4870"/>
          </a:xfrm>
        </p:spPr>
        <p:txBody>
          <a:bodyPr/>
          <a:lstStyle/>
          <a:p>
            <a:r>
              <a:rPr lang="hr-HR">
                <a:solidFill>
                  <a:srgbClr val="0070C0"/>
                </a:solidFill>
              </a:rPr>
              <a:t>PROMET</a:t>
            </a:r>
            <a:r>
              <a:rPr lang="hr-HR" dirty="0"/>
              <a:t> </a:t>
            </a:r>
            <a:r>
              <a:rPr lang="hr-HR" sz="2000">
                <a:solidFill>
                  <a:srgbClr val="FF0000"/>
                </a:solidFill>
              </a:rPr>
              <a:t>( zapiši podnaslov u bilježnicu)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850E2091-C475-4EEA-A7CA-71D53EB2F6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753" y="1513775"/>
            <a:ext cx="8942226" cy="4518726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hr-HR"/>
              <a:t>- </a:t>
            </a:r>
            <a:r>
              <a:rPr lang="hr-HR" sz="2400"/>
              <a:t>od iznimnog gospodarskog značaja za Gorsku Hrvatsku</a:t>
            </a:r>
          </a:p>
          <a:p>
            <a:r>
              <a:rPr lang="hr-HR" sz="2400"/>
              <a:t>- kad idemo prema moru moramo proći Gorskom Hrvatskom</a:t>
            </a:r>
          </a:p>
          <a:p>
            <a:r>
              <a:rPr lang="hr-HR" sz="2400">
                <a:solidFill>
                  <a:srgbClr val="FF0000"/>
                </a:solidFill>
              </a:rPr>
              <a:t>( zapišimo u bilježnicu )</a:t>
            </a:r>
          </a:p>
          <a:p>
            <a:r>
              <a:rPr lang="hr-HR" sz="2400">
                <a:solidFill>
                  <a:srgbClr val="FF0000"/>
                </a:solidFill>
              </a:rPr>
              <a:t>- </a:t>
            </a:r>
            <a:r>
              <a:rPr lang="hr-HR" sz="2400">
                <a:solidFill>
                  <a:schemeClr val="tx1"/>
                </a:solidFill>
                <a:highlight>
                  <a:srgbClr val="FFFF00"/>
                </a:highlight>
              </a:rPr>
              <a:t>HRVATSKI GORSKI PRAG</a:t>
            </a:r>
            <a:r>
              <a:rPr lang="hr-HR" sz="2400">
                <a:solidFill>
                  <a:srgbClr val="FF0000"/>
                </a:solidFill>
              </a:rPr>
              <a:t> - </a:t>
            </a:r>
            <a:r>
              <a:rPr lang="hr-HR" sz="2400">
                <a:ea typeface="+mn-lt"/>
                <a:cs typeface="+mn-lt"/>
              </a:rPr>
              <a:t>Hrvatski gorski prag je prostor Gorske Hrvatske koji je najkraća i najlakša veza između Srednje Europe i Jadranskog mora.</a:t>
            </a:r>
          </a:p>
          <a:p>
            <a:r>
              <a:rPr lang="hr-HR" sz="2400">
                <a:solidFill>
                  <a:srgbClr val="404040"/>
                </a:solidFill>
              </a:rPr>
              <a:t>- izgrađene su ceste,autoceste, želježnićke pruge koje povezuju Srednju Europu i Nizinsku Hrvatsku s Jadranskim morem</a:t>
            </a:r>
          </a:p>
          <a:p>
            <a:r>
              <a:rPr lang="hr-HR" sz="2400">
                <a:solidFill>
                  <a:srgbClr val="404040"/>
                </a:solidFill>
              </a:rPr>
              <a:t>- autoceste su pune tunela i nadvožnjaka zbog terena kojim prolaze</a:t>
            </a:r>
          </a:p>
          <a:p>
            <a:r>
              <a:rPr lang="hr-HR" sz="2400">
                <a:solidFill>
                  <a:srgbClr val="FF0000"/>
                </a:solidFill>
              </a:rPr>
              <a:t>( pokušaj se sjetiti dva najveća tunela u Gorskoj Hrvatskoj )</a:t>
            </a:r>
          </a:p>
          <a:p>
            <a:endParaRPr lang="hr-HR" dirty="0">
              <a:solidFill>
                <a:srgbClr val="404040"/>
              </a:solidFill>
            </a:endParaRPr>
          </a:p>
          <a:p>
            <a:endParaRPr lang="hr-HR" b="1" i="1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828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5293469-1C3A-43FF-A6D8-03BBBC550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375157" cy="736010"/>
          </a:xfrm>
        </p:spPr>
        <p:txBody>
          <a:bodyPr>
            <a:normAutofit/>
          </a:bodyPr>
          <a:lstStyle/>
          <a:p>
            <a:r>
              <a:rPr lang="hr-HR" sz="2800">
                <a:solidFill>
                  <a:srgbClr val="FF0000"/>
                </a:solidFill>
              </a:rPr>
              <a:t>( domaća zadaća )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93E1C653-2BAB-41D9-B094-F3C2FBB3A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311" y="1380868"/>
            <a:ext cx="8986528" cy="501491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/>
              <a:t>U prošlosti su izgrađene i danas još uvijek postoje tri prve ceste koje su povezivale sjever i jug preko Gorske Hrvatske. </a:t>
            </a:r>
            <a:endParaRPr lang="sr-Latn-RS"/>
          </a:p>
          <a:p>
            <a:r>
              <a:rPr lang="hr-HR"/>
              <a:t>Evo što trebate napraviti za domaću zadaću :</a:t>
            </a:r>
          </a:p>
          <a:p>
            <a:r>
              <a:rPr lang="hr-HR"/>
              <a:t>Borna : Zamoli nekoga od ukućana i neka ti pročita kratko dvije ili tri rečenice s interneta o cesti </a:t>
            </a:r>
            <a:r>
              <a:rPr lang="hr-HR">
                <a:solidFill>
                  <a:srgbClr val="FF0000"/>
                </a:solidFill>
              </a:rPr>
              <a:t>KAROLINI</a:t>
            </a:r>
            <a:r>
              <a:rPr lang="hr-HR"/>
              <a:t>, pa ti upamti a ja ću se dogovoriti s tvojom mamom i nazvati te kad će njoj odgovarati potkraj tjedna pa ćeš mi ispričati što si zapamtio.</a:t>
            </a:r>
          </a:p>
          <a:p>
            <a:r>
              <a:rPr lang="hr-HR"/>
              <a:t>Danijel : ti imaš isti zadatak samo ti to možeš sam učiniti i naći ćeš mi podatke o dvije ceste koje su također izgrađene u prošlosti,a još dan danas povezuju sjever i jug Hrvatske </a:t>
            </a:r>
            <a:r>
              <a:rPr lang="hr-HR">
                <a:solidFill>
                  <a:srgbClr val="FF0000"/>
                </a:solidFill>
              </a:rPr>
              <a:t>JOZEFINA I LUJZIJANA</a:t>
            </a:r>
            <a:r>
              <a:rPr lang="hr-HR" dirty="0"/>
              <a:t>  </a:t>
            </a:r>
          </a:p>
          <a:p>
            <a:r>
              <a:rPr lang="hr-HR"/>
              <a:t>- tvoj broj imam i nazvati ću te u četvrtak oko 12 sati.</a:t>
            </a:r>
          </a:p>
        </p:txBody>
      </p:sp>
    </p:spTree>
    <p:extLst>
      <p:ext uri="{BB962C8B-B14F-4D97-AF65-F5344CB8AC3E}">
        <p14:creationId xmlns:p14="http://schemas.microsoft.com/office/powerpoint/2010/main" val="3500036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slov 1">
            <a:extLst>
              <a:ext uri="{FF2B5EF4-FFF2-40B4-BE49-F238E27FC236}">
                <a16:creationId xmlns:a16="http://schemas.microsoft.com/office/drawing/2014/main" id="{8544152B-ED7B-42ED-BB8B-EC0876B367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81723" y="609600"/>
            <a:ext cx="4512989" cy="2227730"/>
          </a:xfrm>
        </p:spPr>
        <p:txBody>
          <a:bodyPr anchor="ctr">
            <a:normAutofit/>
          </a:bodyPr>
          <a:lstStyle/>
          <a:p>
            <a:r>
              <a:rPr lang="hr-HR">
                <a:solidFill>
                  <a:srgbClr val="FFFFFF"/>
                </a:solidFill>
              </a:rPr>
              <a:t>ČUJEMO SE USKORO !!!!</a:t>
            </a:r>
          </a:p>
        </p:txBody>
      </p:sp>
      <p:pic>
        <p:nvPicPr>
          <p:cNvPr id="4" name="Grafika 4" descr="Lice koje namiguje bez ispune">
            <a:extLst>
              <a:ext uri="{FF2B5EF4-FFF2-40B4-BE49-F238E27FC236}">
                <a16:creationId xmlns:a16="http://schemas.microsoft.com/office/drawing/2014/main" id="{D3CDDCEF-34A9-4AB2-AADA-04D261DCB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7251" y="1545062"/>
            <a:ext cx="3856774" cy="3856774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280F745-F784-4970-9166-7A55EC70B0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29842" y="5273956"/>
            <a:ext cx="5549662" cy="2998962"/>
          </a:xfrm>
        </p:spPr>
        <p:txBody>
          <a:bodyPr anchor="t"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Velimir Šlogar,dipl.prof.povijesti I geografije</a:t>
            </a:r>
          </a:p>
          <a:p>
            <a:r>
              <a:rPr lang="en-US">
                <a:solidFill>
                  <a:srgbClr val="FFFFFF"/>
                </a:solidFill>
              </a:rPr>
              <a:t>Centar za odgoj I obrazovanje Krapinske Toplice</a:t>
            </a:r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5527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Široki zaslon</PresentationFormat>
  <Slides>8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9" baseType="lpstr">
      <vt:lpstr>Facet</vt:lpstr>
      <vt:lpstr>Dragi osmaši, Evo nas u trećem tjednu nastave na daljinu. Do sad smo vam printali listiće pa ste rješavali, a sad ćemo to raditi na malo drugačiji način da izbjegnemo printanje Kroz prezentacije prolaziti ćemo nastavni sadržaj i pokušati ću Vam ga dočarati na najbolji mogući način. Za sva dodatna pitanja i nejasnoće moći ćete mi se obratiti putem poruka na vibera ili putem maila. Borna,ti zamoli nekoga da ti pročita tekst prezentacije i pomno slušaj, a slikice dobro pogledaj i pokušaj upamtiti Ponavljati ćemo uz kvizove i listiće koje ću pripremiti da rješavate on-line  Danijel tebe ću zamoliti da pripremiš  bilježnicu, pernicu s olovkama i bojicama te atlas pa ćeš zapisivati ono što će se tražiti da zapišeš. </vt:lpstr>
      <vt:lpstr>Kao što i znate i  dalje plovimo Lijepom našom  i prošli tjedan krenuli smo pomnije obraditi najmanju i najvišu prirodnu regiju Hrvatske, a to je GORSKA KRVATSKE. Obradili smo kulturnu i prirodnu baštinu Gorske Hrvatske i poslao sam Vam jedan kratki kviz da malo ponovimo znanje pa se nadam da ste ga riješili. Ako niste napravite to ovih dana obavezno.</vt:lpstr>
      <vt:lpstr>PowerPoint prezentacija</vt:lpstr>
      <vt:lpstr>INDUSTRIJA ( zapiši kao podnaslov u bilježnice ) </vt:lpstr>
      <vt:lpstr>POLJOPRIVREDA ( ZAPIŠI PODNASLOV U BILJEŽNICU ) </vt:lpstr>
      <vt:lpstr>PROMET ( zapiši podnaslov u bilježnicu)</vt:lpstr>
      <vt:lpstr>( domaća zadaća )</vt:lpstr>
      <vt:lpstr>ČUJEMO SE USKORO !!!!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revision>402</cp:revision>
  <dcterms:created xsi:type="dcterms:W3CDTF">2020-03-27T19:10:14Z</dcterms:created>
  <dcterms:modified xsi:type="dcterms:W3CDTF">2020-03-27T21:05:43Z</dcterms:modified>
</cp:coreProperties>
</file>