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F003D0-CF25-4838-B70E-6B798033AC7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ED77B9-CBAF-4DC5-BF31-70B32B4D3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8116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OBRADA PJESME</a:t>
            </a:r>
            <a:br>
              <a:rPr lang="hr-HR" dirty="0" smtClean="0"/>
            </a:br>
            <a:r>
              <a:rPr lang="hr-HR" dirty="0" smtClean="0"/>
              <a:t>MAJČINE RUKE</a:t>
            </a:r>
            <a:br>
              <a:rPr lang="hr-HR" dirty="0" smtClean="0"/>
            </a:br>
            <a:r>
              <a:rPr lang="hr-HR" dirty="0" smtClean="0"/>
              <a:t>TIN KOLUMBIĆ</a:t>
            </a:r>
            <a:br>
              <a:rPr lang="hr-HR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984776" cy="4018235"/>
          </a:xfrm>
        </p:spPr>
      </p:pic>
    </p:spTree>
    <p:extLst>
      <p:ext uri="{BB962C8B-B14F-4D97-AF65-F5344CB8AC3E}">
        <p14:creationId xmlns:p14="http://schemas.microsoft.com/office/powerpoint/2010/main" val="316973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776863" cy="4392488"/>
          </a:xfrm>
        </p:spPr>
        <p:txBody>
          <a:bodyPr/>
          <a:lstStyle/>
          <a:p>
            <a:pPr marL="0" indent="0" algn="l">
              <a:buNone/>
            </a:pPr>
            <a:r>
              <a:rPr lang="hr-HR" sz="3600" dirty="0"/>
              <a:t>P</a:t>
            </a:r>
            <a:r>
              <a:rPr lang="hr-HR" sz="3600" dirty="0" smtClean="0"/>
              <a:t>ALA JE NOĆ.</a:t>
            </a:r>
            <a:br>
              <a:rPr lang="hr-HR" sz="3600" dirty="0" smtClean="0"/>
            </a:br>
            <a:r>
              <a:rPr lang="hr-HR" sz="3600" dirty="0" smtClean="0"/>
              <a:t>NA PROZORU SJEDI MJESEC.</a:t>
            </a:r>
            <a:br>
              <a:rPr lang="hr-HR" sz="3600" dirty="0" smtClean="0"/>
            </a:br>
            <a:r>
              <a:rPr lang="hr-HR" sz="3600" dirty="0" smtClean="0"/>
              <a:t>IZ TORBE VIRE MU BAJKE.</a:t>
            </a:r>
            <a:br>
              <a:rPr lang="hr-HR" sz="3600" dirty="0" smtClean="0"/>
            </a:br>
            <a:r>
              <a:rPr lang="hr-HR" sz="3600" dirty="0" smtClean="0"/>
              <a:t>NETKO ME POKRIVA.</a:t>
            </a:r>
            <a:br>
              <a:rPr lang="hr-HR" sz="3600" dirty="0" smtClean="0"/>
            </a:br>
            <a:r>
              <a:rPr lang="hr-HR" sz="3600" dirty="0" smtClean="0"/>
              <a:t>JE LI TO MJESEČINA</a:t>
            </a:r>
            <a:br>
              <a:rPr lang="hr-HR" sz="3600" dirty="0" smtClean="0"/>
            </a:br>
            <a:r>
              <a:rPr lang="hr-HR" sz="3600" dirty="0" smtClean="0"/>
              <a:t>ILI RUKE MOJE MAJKE?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15841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r-HR" sz="4400" dirty="0" smtClean="0"/>
              <a:t>MAJČINE RUKE</a:t>
            </a:r>
          </a:p>
          <a:p>
            <a:pPr marL="45720" indent="0">
              <a:buNone/>
            </a:pPr>
            <a:r>
              <a:rPr lang="hr-HR" sz="4400" dirty="0" smtClean="0"/>
              <a:t>             TIN KOLUMBIĆ</a:t>
            </a:r>
          </a:p>
          <a:p>
            <a:pPr marL="4572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027458" cy="2411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44824"/>
            <a:ext cx="2411760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2132856"/>
            <a:ext cx="7766248" cy="3960440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hr-HR" sz="4000" dirty="0" smtClean="0">
                <a:effectLst/>
                <a:latin typeface="+mn-lt"/>
              </a:rPr>
              <a:t>1. </a:t>
            </a:r>
            <a:r>
              <a:rPr lang="hr-HR" sz="3200" dirty="0" smtClean="0">
                <a:effectLst/>
                <a:latin typeface="+mn-lt"/>
              </a:rPr>
              <a:t>NAPIŠI NASLOV PJESME I AUTORA.</a:t>
            </a:r>
            <a:br>
              <a:rPr lang="hr-HR" sz="3200" dirty="0" smtClean="0">
                <a:effectLst/>
                <a:latin typeface="+mn-lt"/>
              </a:rPr>
            </a:br>
            <a:r>
              <a:rPr lang="hr-HR" sz="3200" dirty="0" smtClean="0">
                <a:effectLst/>
                <a:latin typeface="+mn-lt"/>
              </a:rPr>
              <a:t>2.  KOJOJ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KNJIŽEV</a:t>
            </a:r>
            <a:r>
              <a:rPr lang="hr-HR" sz="3200" dirty="0" smtClean="0">
                <a:effectLst/>
                <a:latin typeface="+mn-lt"/>
              </a:rPr>
              <a:t>NOJ VRSTI PRIPADA </a:t>
            </a:r>
            <a:r>
              <a:rPr lang="hr-HR" sz="3200" dirty="0" smtClean="0">
                <a:effectLst/>
                <a:latin typeface="+mn-lt"/>
              </a:rPr>
              <a:t>      </a:t>
            </a:r>
            <a:br>
              <a:rPr lang="hr-HR" sz="3200" dirty="0" smtClean="0">
                <a:effectLst/>
                <a:latin typeface="+mn-lt"/>
              </a:rPr>
            </a:br>
            <a:r>
              <a:rPr lang="hr-HR" sz="3200" dirty="0" smtClean="0">
                <a:effectLst/>
                <a:latin typeface="+mn-lt"/>
              </a:rPr>
              <a:t>OVAJ </a:t>
            </a:r>
            <a:r>
              <a:rPr lang="hr-HR" sz="3200" dirty="0" smtClean="0">
                <a:effectLst/>
                <a:latin typeface="+mn-lt"/>
              </a:rPr>
              <a:t>TEKST?</a:t>
            </a:r>
            <a:br>
              <a:rPr lang="hr-HR" sz="3200" dirty="0" smtClean="0">
                <a:effectLst/>
                <a:latin typeface="+mn-lt"/>
              </a:rPr>
            </a:br>
            <a:r>
              <a:rPr lang="hr-HR" sz="3200" dirty="0" smtClean="0">
                <a:effectLst/>
                <a:latin typeface="+mn-lt"/>
              </a:rPr>
              <a:t>A)PJESMA, </a:t>
            </a:r>
            <a:r>
              <a:rPr lang="hr-HR" sz="3200" dirty="0" smtClean="0">
                <a:effectLst/>
                <a:latin typeface="+mn-lt"/>
              </a:rPr>
              <a:t>B) BAJKA, C) IGROKAZ</a:t>
            </a:r>
            <a:r>
              <a:rPr lang="hr-HR" sz="3200" dirty="0">
                <a:effectLst/>
                <a:latin typeface="+mn-lt"/>
              </a:rPr>
              <a:t/>
            </a:r>
            <a:br>
              <a:rPr lang="hr-HR" sz="3200" dirty="0">
                <a:effectLst/>
                <a:latin typeface="+mn-lt"/>
              </a:rPr>
            </a:br>
            <a:r>
              <a:rPr lang="hr-HR" sz="3200" dirty="0">
                <a:effectLst/>
                <a:latin typeface="+mn-lt"/>
              </a:rPr>
              <a:t>3.NAPIŠI TEMU PJESME.</a:t>
            </a:r>
            <a:br>
              <a:rPr lang="hr-HR" sz="3200" dirty="0">
                <a:effectLst/>
                <a:latin typeface="+mn-lt"/>
              </a:rPr>
            </a:br>
            <a:r>
              <a:rPr lang="hr-HR" sz="3200" dirty="0">
                <a:effectLst/>
                <a:latin typeface="+mn-lt"/>
              </a:rPr>
              <a:t>4. OD</a:t>
            </a:r>
            <a:r>
              <a:rPr lang="hr-HR" sz="32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smtClean="0">
                <a:effectLst/>
                <a:latin typeface="Arial" pitchFamily="34" charset="0"/>
                <a:cs typeface="Arial" pitchFamily="34" charset="0"/>
              </a:rPr>
              <a:t>KOLIKO SE KITICA SASTOJI</a:t>
            </a:r>
            <a:br>
              <a:rPr lang="hr-HR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smtClean="0">
                <a:effectLst/>
                <a:latin typeface="Arial" pitchFamily="34" charset="0"/>
                <a:cs typeface="Arial" pitchFamily="34" charset="0"/>
              </a:rPr>
              <a:t>  PJESMA? 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1617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3600" dirty="0" smtClean="0"/>
              <a:t>ODGOVORI NA PITANJA,ODGOVORE ZAPIŠI U BILJEŽNICU.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56992"/>
            <a:ext cx="15121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525344"/>
            <a:ext cx="6512511" cy="72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8064896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3200" b="1" dirty="0" smtClean="0"/>
              <a:t>5.KOLIKO STIHOVA IMA KITICA?</a:t>
            </a:r>
          </a:p>
          <a:p>
            <a:pPr marL="45720" indent="0">
              <a:buNone/>
            </a:pPr>
            <a:r>
              <a:rPr lang="hr-HR" sz="3200" b="1" dirty="0" smtClean="0"/>
              <a:t>6. TKO SJEDI NA PROZORU?</a:t>
            </a:r>
          </a:p>
          <a:p>
            <a:pPr marL="45720" indent="0">
              <a:buNone/>
            </a:pPr>
            <a:r>
              <a:rPr lang="hr-HR" sz="3200" b="1" dirty="0" smtClean="0"/>
              <a:t>7. IZ ČEGA VIRE BAJKE?</a:t>
            </a:r>
          </a:p>
          <a:p>
            <a:pPr marL="45720" indent="0">
              <a:buNone/>
            </a:pPr>
            <a:r>
              <a:rPr lang="hr-HR" sz="3200" b="1" dirty="0" smtClean="0"/>
              <a:t>8. TKO POKRIVA DIJETE?</a:t>
            </a:r>
          </a:p>
          <a:p>
            <a:pPr marL="45720" indent="0">
              <a:buNone/>
            </a:pPr>
            <a:r>
              <a:rPr lang="hr-HR" sz="3200" b="1" dirty="0" smtClean="0"/>
              <a:t>9. U ŠTO PJESNIK ODIJEVA RUKE MAJKE?</a:t>
            </a:r>
          </a:p>
          <a:p>
            <a:pPr marL="45720" indent="0">
              <a:buNone/>
            </a:pPr>
            <a:r>
              <a:rPr lang="hr-HR" sz="3200" b="1" dirty="0" smtClean="0"/>
              <a:t>10. TKO TEBE POKRIVA  I PRIČA TI </a:t>
            </a:r>
            <a:r>
              <a:rPr lang="hr-HR" sz="3200" b="1" dirty="0" smtClean="0"/>
              <a:t>   BAJKE</a:t>
            </a:r>
            <a:r>
              <a:rPr lang="hr-HR" sz="3200" b="1" dirty="0" smtClean="0"/>
              <a:t>?</a:t>
            </a:r>
          </a:p>
          <a:p>
            <a:pPr marL="45720" indent="0">
              <a:buNone/>
            </a:pPr>
            <a:r>
              <a:rPr lang="hr-HR" sz="3200" b="1" dirty="0" smtClean="0"/>
              <a:t>11. NAUČI PJESMU NAPAMET.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028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5085184"/>
            <a:ext cx="7406208" cy="1080120"/>
          </a:xfrm>
        </p:spPr>
        <p:txBody>
          <a:bodyPr/>
          <a:lstStyle/>
          <a:p>
            <a:pPr marL="0" indent="0" algn="l">
              <a:buNone/>
            </a:pPr>
            <a:r>
              <a:rPr lang="hr-HR" dirty="0" smtClean="0"/>
              <a:t>HVALA NA PAŽNJI!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128792" cy="4536504"/>
          </a:xfrm>
        </p:spPr>
      </p:pic>
    </p:spTree>
    <p:extLst>
      <p:ext uri="{BB962C8B-B14F-4D97-AF65-F5344CB8AC3E}">
        <p14:creationId xmlns:p14="http://schemas.microsoft.com/office/powerpoint/2010/main" val="214642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3200" dirty="0" smtClean="0"/>
              <a:t>PREZENTACIJU IZRADILE: PROFESOR DEFEKTOLOG SANJA VALJAVEC I ASISTENTICA U NASTAVI VIKTORIJA ĐURĐAN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828781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93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OBRADA PJESME MAJČINE RUKE TIN KOLUMBIĆ </vt:lpstr>
      <vt:lpstr>PALA JE NOĆ. NA PROZORU SJEDI MJESEC. IZ TORBE VIRE MU BAJKE. NETKO ME POKRIVA. JE LI TO MJESEČINA ILI RUKE MOJE MAJKE?</vt:lpstr>
      <vt:lpstr>1. NAPIŠI NASLOV PJESME I AUTORA. 2.  KOJOJ KNJIŽEVNOJ VRSTI PRIPADA        OVAJ TEKST? A)PJESMA, B) BAJKA, C) IGROKAZ 3.NAPIŠI TEMU PJESME. 4. OD KOLIKO SE KITICA SASTOJI    PJESMA? </vt:lpstr>
      <vt:lpstr>PowerPoint Presentation</vt:lpstr>
      <vt:lpstr>HVALA NA PAŽNJI!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OBRADA PJESME MAJČINE RUKE TIN KOLUMBIĆ</dc:title>
  <dc:creator>doma</dc:creator>
  <cp:lastModifiedBy>doma</cp:lastModifiedBy>
  <cp:revision>7</cp:revision>
  <dcterms:created xsi:type="dcterms:W3CDTF">2020-05-03T19:33:21Z</dcterms:created>
  <dcterms:modified xsi:type="dcterms:W3CDTF">2020-05-03T20:27:05Z</dcterms:modified>
</cp:coreProperties>
</file>