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60" r:id="rId2"/>
    <p:sldId id="257" r:id="rId3"/>
    <p:sldId id="259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6" autoAdjust="0"/>
    <p:restoredTop sz="86332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6A07-3207-46FB-9F10-EAF3024900EE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AF0A-CDA7-4250-9170-5BACA1A3F71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AF0A-CDA7-4250-9170-5BACA1A3F713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AF0A-CDA7-4250-9170-5BACA1A3F713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AF0A-CDA7-4250-9170-5BACA1A3F713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74DC2C-E630-4544-B8A9-1E085EF19B4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EEE028-C9DB-4616-B3C0-F6DBC63EC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sf4t0BuI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PJESMA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PLANET ZEMLJA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˝Zdravo,zdravo,zdravo!˝-reci svima svud nek pozdravi stignu!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421685"/>
            <a:ext cx="391515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2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Hura,hura,hura- tri puta hura , za pjesmu i igru!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017199"/>
            <a:ext cx="4248472" cy="36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7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Uaa, uaa, uaa- tri puta uaa, za mržnju i tugu!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102884"/>
            <a:ext cx="41764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4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Odrasli nek idu da se tuku na planetu neku drugu!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158480"/>
            <a:ext cx="424847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3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Igrajmo, pjevajmo, sanjajmo, veselo i bezbrižno!</a:t>
            </a:r>
          </a:p>
          <a:p>
            <a:r>
              <a:rPr lang="hr-HR" sz="4400" dirty="0" smtClean="0">
                <a:latin typeface="+mj-lt"/>
              </a:rPr>
              <a:t>Hajdemo složno svi : i ti, i ti, i ti, i ti!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05064"/>
            <a:ext cx="2981325" cy="25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4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Zapjevaj sa nama : „Taši- taši- tanana.”</a:t>
            </a:r>
          </a:p>
          <a:p>
            <a:r>
              <a:rPr lang="hr-HR" sz="4400" dirty="0" smtClean="0">
                <a:latin typeface="+mj-lt"/>
              </a:rPr>
              <a:t>Viknimo glasno sad: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05064"/>
            <a:ext cx="367240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Viknimo glasno sad : „ZEMLJA JE ZA NAS STVORENA!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6551" y="3212976"/>
            <a:ext cx="37890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1.Nauči pjevati pjesmu Planeta Zemlja.</a:t>
            </a:r>
          </a:p>
          <a:p>
            <a:r>
              <a:rPr lang="hr-HR" dirty="0" smtClean="0"/>
              <a:t>2. Nacrtaj i oboji Planetu Zemlju.</a:t>
            </a:r>
          </a:p>
          <a:p>
            <a:r>
              <a:rPr lang="hr-HR" dirty="0" smtClean="0"/>
              <a:t>3. Napiši ili nacrtaj svoje eko-poruke koje će pridonijeti očuvanju prirode.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ZA UČENIKE: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5"/>
            <a:ext cx="6696743" cy="45548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HVALA NA PAŽNJI!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3230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Izvor : Lukin portal</a:t>
            </a:r>
          </a:p>
          <a:p>
            <a:pPr marL="0" indent="0">
              <a:buNone/>
            </a:pPr>
            <a:r>
              <a:rPr lang="hr-HR" dirty="0" smtClean="0"/>
              <a:t>                Pinterest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Prezentaciju izradila: profesor defektolog Sanja Valjavec</a:t>
            </a:r>
          </a:p>
          <a:p>
            <a:pPr marL="0" indent="0">
              <a:buNone/>
            </a:pPr>
            <a:r>
              <a:rPr lang="hr-HR"/>
              <a:t> </a:t>
            </a:r>
            <a:r>
              <a:rPr lang="hr-HR" smtClean="0"/>
              <a:t>                                   asistentica Viktorija Đurđan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www.youtube.com/watch?v=kOsf4t0BuIY</a:t>
            </a:r>
            <a:endParaRPr lang="hr-HR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Poslušaj pjesmu ˝˝PLANETA ZEMLJA˝povodom Planeta zemlja koju obilježavamo svake godine 22.04.u više od 150 zemalja svijeta.</a:t>
            </a:r>
            <a:br>
              <a:rPr lang="hr-HR" dirty="0" smtClean="0"/>
            </a:br>
            <a:r>
              <a:rPr lang="hr-HR" dirty="0" smtClean="0"/>
              <a:t>Pjesma se nalazi na ovom linku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3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neta zemlja Pjesme i priče za djecu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28384" y="5877272"/>
            <a:ext cx="609600" cy="609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hr-HR" dirty="0" smtClean="0"/>
              <a:t>Ima jedna prekrasna planeta , a Zemlja se zove.</a:t>
            </a:r>
            <a:br>
              <a:rPr lang="hr-HR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92896"/>
            <a:ext cx="424847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smtClean="0">
                <a:latin typeface="+mj-lt"/>
              </a:rPr>
              <a:t>Stvorena za </a:t>
            </a:r>
            <a:r>
              <a:rPr lang="hr-HR" sz="4400" dirty="0" smtClean="0">
                <a:latin typeface="+mj-lt"/>
                <a:cs typeface="Times New Roman" pitchFamily="18" charset="0"/>
              </a:rPr>
              <a:t>igru</a:t>
            </a:r>
            <a:r>
              <a:rPr lang="hr-HR" sz="4400" dirty="0" smtClean="0">
                <a:latin typeface="+mj-lt"/>
              </a:rPr>
              <a:t> i veselje,za ljubav i snove.</a:t>
            </a:r>
            <a:endParaRPr lang="en-US" sz="4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80928"/>
            <a:ext cx="3528392" cy="3960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32248"/>
            <a:ext cx="338679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5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95325"/>
            <a:ext cx="8229600" cy="4525963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Još da su odrasli ko djeca , ne bi bilo kraja sreći.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96952"/>
            <a:ext cx="5328592" cy="36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0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Zato ćemo biti od njih veći i fino im reći: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96952"/>
            <a:ext cx="3888432" cy="3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˝</a:t>
            </a:r>
            <a:r>
              <a:rPr lang="hr-HR" sz="4400" dirty="0" smtClean="0">
                <a:latin typeface="+mj-lt"/>
              </a:rPr>
              <a:t>Planeta Zemlja je naša planeta,a ne njihova,bez djece nema ni svijeta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717032"/>
            <a:ext cx="44644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7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I ako nekom to smeta nek se pretvori u žabu, 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212976"/>
            <a:ext cx="370615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4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+mj-lt"/>
              </a:rPr>
              <a:t>Ma nek se pretvori u miša i ko ga šiša.</a:t>
            </a:r>
            <a:endParaRPr lang="en-US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068960"/>
            <a:ext cx="3816424" cy="35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255</Words>
  <Application>Microsoft Office PowerPoint</Application>
  <PresentationFormat>On-screen Show (4:3)</PresentationFormat>
  <Paragraphs>33</Paragraphs>
  <Slides>19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PLANET ZEMLJA</vt:lpstr>
      <vt:lpstr>Poslušaj pjesmu ˝˝PLANETA ZEMLJA˝povodom Planeta zemlja koju obilježavamo svake godine 22.04.u više od 150 zemalja svijeta. Pjesma se nalazi na ovom linku :</vt:lpstr>
      <vt:lpstr>Ima jedna prekrasna planeta , a Zemlja se zove.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ZADATAK ZA UČENIKE:</vt:lpstr>
      <vt:lpstr>HVALA NA PAŽNJI!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doma</dc:creator>
  <cp:lastModifiedBy>Korisnik</cp:lastModifiedBy>
  <cp:revision>15</cp:revision>
  <dcterms:created xsi:type="dcterms:W3CDTF">2020-04-19T18:10:32Z</dcterms:created>
  <dcterms:modified xsi:type="dcterms:W3CDTF">2020-04-20T20:56:53Z</dcterms:modified>
</cp:coreProperties>
</file>