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4" r:id="rId9"/>
    <p:sldId id="267" r:id="rId10"/>
    <p:sldId id="268" r:id="rId11"/>
    <p:sldId id="263" r:id="rId12"/>
    <p:sldId id="269" r:id="rId13"/>
    <p:sldId id="257" r:id="rId14"/>
    <p:sldId id="258" r:id="rId15"/>
    <p:sldId id="270" r:id="rId16"/>
    <p:sldId id="277" r:id="rId17"/>
    <p:sldId id="273" r:id="rId18"/>
    <p:sldId id="274" r:id="rId19"/>
    <p:sldId id="271" r:id="rId20"/>
    <p:sldId id="275" r:id="rId21"/>
    <p:sldId id="276" r:id="rId22"/>
    <p:sldId id="272" r:id="rId23"/>
    <p:sldId id="278" r:id="rId24"/>
    <p:sldId id="279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3A15-CABE-4435-8F3D-EC7291C61B9A}" type="datetimeFigureOut">
              <a:rPr lang="sr-Latn-CS" smtClean="0"/>
              <a:t>13.4.2020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81417-C8FB-4E14-98F6-0E7FB599C07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9551-A6D4-4DE0-8974-AF7AB9C9FE41}" type="datetime1">
              <a:rPr lang="sr-Latn-CS" smtClean="0"/>
              <a:t>13.4.2020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C4A-2E8B-4EFF-B248-4D0C761599CD}" type="datetime1">
              <a:rPr lang="sr-Latn-CS" smtClean="0"/>
              <a:t>13.4.2020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2E93-5829-4C77-A854-FE0E37BF21F9}" type="datetime1">
              <a:rPr lang="sr-Latn-CS" smtClean="0"/>
              <a:t>13.4.2020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0A7A-D7DA-4DEA-A99A-4FED44AFB072}" type="datetime1">
              <a:rPr lang="sr-Latn-CS" smtClean="0"/>
              <a:t>13.4.2020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DAD4-665A-49B8-98A5-4744CD7D528A}" type="datetime1">
              <a:rPr lang="sr-Latn-CS" smtClean="0"/>
              <a:t>13.4.2020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67D-AE01-48E2-8B67-CA296B6037FA}" type="datetime1">
              <a:rPr lang="sr-Latn-CS" smtClean="0"/>
              <a:t>13.4.2020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2304-A38D-473F-978D-BA8699BE9A00}" type="datetime1">
              <a:rPr lang="sr-Latn-CS" smtClean="0"/>
              <a:t>13.4.2020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6D6E-A2FE-41CB-8A08-D3FC343BFB93}" type="datetime1">
              <a:rPr lang="sr-Latn-CS" smtClean="0"/>
              <a:t>13.4.2020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3EDA-1BF2-4E22-BD1B-F6CE7E4FA507}" type="datetime1">
              <a:rPr lang="sr-Latn-CS" smtClean="0"/>
              <a:t>13.4.2020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6993-2083-4126-8BE6-6E79B0144617}" type="datetime1">
              <a:rPr lang="sr-Latn-CS" smtClean="0"/>
              <a:t>13.4.2020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8F8-47E0-45C2-AE81-7CFA74F025B5}" type="datetime1">
              <a:rPr lang="sr-Latn-CS" smtClean="0"/>
              <a:t>13.4.2020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E086-6105-4520-912A-17B5B5EB1405}" type="datetime1">
              <a:rPr lang="sr-Latn-CS" smtClean="0"/>
              <a:t>13.4.2020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0451-6B9A-4BB4-B5CB-3E060930817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arrow.wav" builtIn="1"/>
      </p:stSnd>
    </p:sndAc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-571528"/>
            <a:ext cx="7772400" cy="4500594"/>
          </a:xfrm>
        </p:spPr>
        <p:txBody>
          <a:bodyPr>
            <a:noAutofit/>
          </a:bodyPr>
          <a:lstStyle/>
          <a:p>
            <a:r>
              <a:rPr lang="hr-HR" sz="9600" dirty="0" smtClean="0"/>
              <a:t>BROJ DVA</a:t>
            </a:r>
            <a:br>
              <a:rPr lang="hr-HR" sz="9600" dirty="0" smtClean="0"/>
            </a:br>
            <a:r>
              <a:rPr lang="hr-HR" sz="10000" dirty="0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1026" name="Picture 2" descr="G:\Željka USB posel\COOKT 2019 2020\Krizna dokumentacija\Materijali za 14.-17.4\KOM\Brojevi 1 i 2_files\broj 2 ša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928934"/>
            <a:ext cx="5529797" cy="392906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2895600" cy="365125"/>
          </a:xfrm>
        </p:spPr>
        <p:txBody>
          <a:bodyPr/>
          <a:lstStyle/>
          <a:p>
            <a:r>
              <a:rPr lang="hr-HR" dirty="0" smtClean="0"/>
              <a:t>Željka Šoštar, mag.rehab.educ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5657671"/>
            <a:ext cx="478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Centar za odgoj i obrazovanje </a:t>
            </a:r>
          </a:p>
          <a:p>
            <a:pPr algn="r"/>
            <a:r>
              <a:rPr lang="hr-HR" dirty="0" smtClean="0"/>
              <a:t>Krapinske Toplice</a:t>
            </a:r>
          </a:p>
          <a:p>
            <a:pPr algn="r"/>
            <a:r>
              <a:rPr lang="hr-HR" dirty="0" smtClean="0"/>
              <a:t>Ljudevita Gaja 2b</a:t>
            </a:r>
          </a:p>
          <a:p>
            <a:pPr algn="r"/>
            <a:r>
              <a:rPr lang="hr-HR" dirty="0" smtClean="0"/>
              <a:t>49217 Krapinske Toplice</a:t>
            </a:r>
            <a:endParaRPr lang="hr-HR" dirty="0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 KLIZALJKE</a:t>
            </a:r>
            <a:endParaRPr lang="hr-HR" dirty="0"/>
          </a:p>
        </p:txBody>
      </p:sp>
      <p:pic>
        <p:nvPicPr>
          <p:cNvPr id="9219" name="Picture 3" descr="G:\Željka USB posel\COOKT 2019 2020\Krizna dokumentacija\Materijali za 14.-17.4\KOM\Brojevi 1 i 2_files\figure-skates-gty-er-180309_16x9_99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 ROLE</a:t>
            </a:r>
            <a:endParaRPr lang="hr-HR" dirty="0"/>
          </a:p>
        </p:txBody>
      </p:sp>
      <p:pic>
        <p:nvPicPr>
          <p:cNvPr id="5122" name="Picture 2" descr="G:\Željka USB posel\COOKT 2019 2020\Krizna dokumentacija\Materijali za 14.-17.4\KOM\Brojevi 1 i 2_files\ROL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7474518" cy="408148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Igra je ljepša kada se igraju 2 prijatelja ili 2 prijateljice.</a:t>
            </a:r>
            <a:endParaRPr lang="hr-HR" dirty="0"/>
          </a:p>
        </p:txBody>
      </p:sp>
      <p:pic>
        <p:nvPicPr>
          <p:cNvPr id="11266" name="Picture 2" descr="G:\Željka USB posel\COOKT 2019 2020\Krizna dokumentacija\Materijali za 14.-17.4\KOM\Brojevi 1 i 2_files\dva prijatelj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3048000" cy="3048000"/>
          </a:xfrm>
          <a:prstGeom prst="rect">
            <a:avLst/>
          </a:prstGeom>
          <a:noFill/>
        </p:spPr>
      </p:pic>
      <p:pic>
        <p:nvPicPr>
          <p:cNvPr id="11268" name="Picture 4" descr="G:\Željka USB posel\COOKT 2019 2020\Krizna dokumentacija\Materijali za 14.-17.4\KOM\Brojevi 1 i 2_files\dvije prijatelj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3048000" cy="3048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Sada ćemo vježbati broj 2!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7" name="Picture 3" descr="G:\Željka USB posel\COOKT 2019 2020\Krizna dokumentacija\Materijali za 14.-17.4\KOM\Brojevi 1 i 2_files\240_F_314022406_fBAzMtHhNmZaXkJRhIw1zMnJrYmCtC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1571612"/>
            <a:ext cx="6409547" cy="476251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Nagni glavu 2 puta na desnu stranu i 2 puta na lijevu stranu.</a:t>
            </a:r>
            <a:endParaRPr lang="hr-HR" dirty="0"/>
          </a:p>
        </p:txBody>
      </p:sp>
      <p:pic>
        <p:nvPicPr>
          <p:cNvPr id="12290" name="Picture 2" descr="G:\Željka USB posel\COOKT 2019 2020\Krizna dokumentacija\Materijali za 14.-17.4\KOM\Brojevi 1 i 2_files\glava lijevo desn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14554"/>
            <a:ext cx="6624231" cy="357188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Nagni glavu </a:t>
            </a:r>
            <a:r>
              <a:rPr lang="hr-HR" dirty="0" smtClean="0"/>
              <a:t>2 puta prema </a:t>
            </a:r>
            <a:r>
              <a:rPr lang="hr-HR" dirty="0" smtClean="0"/>
              <a:t>naprijed </a:t>
            </a:r>
            <a:r>
              <a:rPr lang="hr-HR" dirty="0" smtClean="0"/>
              <a:t>i dva puta prema natrag.</a:t>
            </a:r>
            <a:endParaRPr lang="hr-HR" dirty="0"/>
          </a:p>
        </p:txBody>
      </p:sp>
      <p:pic>
        <p:nvPicPr>
          <p:cNvPr id="13314" name="Picture 2" descr="G:\Željka USB posel\COOKT 2019 2020\Krizna dokumentacija\Materijali za 14.-17.4\KOM\Brojevi 1 i 2_files\glavba naprijed natra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6834216" cy="416720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Podigni ruke u zrak dva puta.</a:t>
            </a:r>
            <a:endParaRPr lang="hr-HR" dirty="0"/>
          </a:p>
        </p:txBody>
      </p:sp>
      <p:pic>
        <p:nvPicPr>
          <p:cNvPr id="20482" name="Picture 2" descr="G:\Željka USB posel\COOKT 2019 2020\Krizna dokumentacija\Materijali za 14.-17.4\KOM\Brojevi 1 i 2_files\podigni ruke u za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74"/>
            <a:ext cx="4856268" cy="550070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Nagni se u desnu stranu 2 puta, pa u lijevu stranu dva puta.</a:t>
            </a:r>
            <a:endParaRPr lang="hr-HR" dirty="0"/>
          </a:p>
        </p:txBody>
      </p:sp>
      <p:pic>
        <p:nvPicPr>
          <p:cNvPr id="15362" name="Picture 2" descr="G:\Željka USB posel\COOKT 2019 2020\Krizna dokumentacija\Materijali za 14.-17.4\KOM\Brojevi 1 i 2_files\čučni lijevo desno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357430"/>
            <a:ext cx="6617478" cy="375286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Primi desno koljeno 2 puta, a </a:t>
            </a:r>
            <a:r>
              <a:rPr lang="hr-HR" dirty="0" smtClean="0"/>
              <a:t>zatim </a:t>
            </a:r>
            <a:r>
              <a:rPr lang="hr-HR" dirty="0" smtClean="0"/>
              <a:t>primi lijevo koljeno 2 puta.</a:t>
            </a:r>
            <a:endParaRPr lang="hr-HR" dirty="0"/>
          </a:p>
        </p:txBody>
      </p:sp>
      <p:pic>
        <p:nvPicPr>
          <p:cNvPr id="16386" name="Picture 2" descr="G:\Željka USB posel\COOKT 2019 2020\Krizna dokumentacija\Materijali za 14.-17.4\KOM\Brojevi 1 i 2_files\primi koljen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71678"/>
            <a:ext cx="4424707" cy="413862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Podigni desnu nogu dva puta, a zatim podigni lijevu nogu dva puta.</a:t>
            </a:r>
            <a:endParaRPr lang="hr-HR" dirty="0"/>
          </a:p>
        </p:txBody>
      </p:sp>
      <p:pic>
        <p:nvPicPr>
          <p:cNvPr id="14338" name="Picture 2" descr="G:\Željka USB posel\COOKT 2019 2020\Krizna dokumentacija\Materijali za 14.-17.4\KOM\Brojevi 1 i 2_files\podigni nogu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37844"/>
            <a:ext cx="3786214" cy="492015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Željka USB posel\COOKT 2019 2020\Krizna dokumentacija\Materijali za 14.-17.4\IZO\Brojevi 1 i 2_files\1562264301_1544521994_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142984"/>
            <a:ext cx="2482849" cy="24828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Ovako izgleda broj dva. Na koju te pticu podsjeća taj broj? </a:t>
            </a:r>
            <a:endParaRPr lang="hr-HR" dirty="0"/>
          </a:p>
        </p:txBody>
      </p:sp>
      <p:pic>
        <p:nvPicPr>
          <p:cNvPr id="2052" name="Picture 4" descr="G:\Željka USB posel\COOKT 2019 2020\Krizna dokumentacija\Materijali za 14.-17.4\BOS\labu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989451"/>
            <a:ext cx="4286280" cy="386854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Dotakni prste na nogama 2 puta.</a:t>
            </a:r>
            <a:endParaRPr lang="hr-HR" dirty="0"/>
          </a:p>
        </p:txBody>
      </p:sp>
      <p:pic>
        <p:nvPicPr>
          <p:cNvPr id="18434" name="Picture 2" descr="G:\Željka USB posel\COOKT 2019 2020\Krizna dokumentacija\Materijali za 14.-17.4\KOM\Brojevi 1 i 2_files\dotakni stopala objema rukam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3" y="1357299"/>
            <a:ext cx="3241183" cy="550070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Dotakni desnu nogu lijevom rukom 2 puta, a zatim </a:t>
            </a:r>
            <a:r>
              <a:rPr lang="hr-HR" dirty="0" smtClean="0"/>
              <a:t>dotakni lijevu nogu desnom </a:t>
            </a:r>
            <a:r>
              <a:rPr lang="hr-HR" dirty="0" smtClean="0"/>
              <a:t>rukom </a:t>
            </a:r>
            <a:r>
              <a:rPr lang="hr-HR" dirty="0" smtClean="0"/>
              <a:t>2 </a:t>
            </a:r>
            <a:r>
              <a:rPr lang="hr-HR" dirty="0" smtClean="0"/>
              <a:t>puta.</a:t>
            </a:r>
            <a:endParaRPr lang="hr-HR" dirty="0"/>
          </a:p>
        </p:txBody>
      </p:sp>
      <p:pic>
        <p:nvPicPr>
          <p:cNvPr id="19458" name="Picture 2" descr="G:\Željka USB posel\COOKT 2019 2020\Krizna dokumentacija\Materijali za 14.-17.4\KOM\Brojevi 1 i 2_files\dotakni rukom suprotnu nog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3592" y="1857364"/>
            <a:ext cx="5650348" cy="473553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Čučni dva puta.</a:t>
            </a:r>
            <a:endParaRPr lang="hr-HR" dirty="0"/>
          </a:p>
        </p:txBody>
      </p:sp>
      <p:pic>
        <p:nvPicPr>
          <p:cNvPr id="17410" name="Picture 2" descr="G:\Željka USB posel\COOKT 2019 2020\Krizna dokumentacija\Materijali za 14.-17.4\KOM\Brojevi 1 i 2_files\čučanj a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8143890" cy="407194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72264" y="5429264"/>
            <a:ext cx="150019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441"/>
            <a:ext cx="4357686" cy="569755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Ako ti je ostalo još</a:t>
            </a:r>
          </a:p>
          <a:p>
            <a:pPr>
              <a:buNone/>
            </a:pPr>
            <a:r>
              <a:rPr lang="hr-HR" dirty="0" smtClean="0"/>
              <a:t>energije nakon</a:t>
            </a:r>
          </a:p>
          <a:p>
            <a:pPr>
              <a:buNone/>
            </a:pPr>
            <a:r>
              <a:rPr lang="hr-HR" dirty="0" smtClean="0"/>
              <a:t>vježbanja, </a:t>
            </a:r>
          </a:p>
          <a:p>
            <a:pPr>
              <a:buNone/>
            </a:pPr>
            <a:r>
              <a:rPr lang="hr-HR" dirty="0" smtClean="0"/>
              <a:t>uzmi list papira i </a:t>
            </a:r>
          </a:p>
          <a:p>
            <a:pPr>
              <a:buNone/>
            </a:pPr>
            <a:r>
              <a:rPr lang="hr-HR" dirty="0" smtClean="0"/>
              <a:t>pokušaj nacrtati</a:t>
            </a:r>
          </a:p>
          <a:p>
            <a:pPr>
              <a:buNone/>
            </a:pPr>
            <a:r>
              <a:rPr lang="hr-HR" dirty="0" smtClean="0"/>
              <a:t>labuda. </a:t>
            </a:r>
          </a:p>
          <a:p>
            <a:pPr>
              <a:buNone/>
            </a:pPr>
            <a:r>
              <a:rPr lang="hr-HR" dirty="0" smtClean="0"/>
              <a:t>Kreni tako što ćeš</a:t>
            </a:r>
          </a:p>
          <a:p>
            <a:pPr>
              <a:buNone/>
            </a:pPr>
            <a:r>
              <a:rPr lang="hr-HR" dirty="0" smtClean="0"/>
              <a:t>napisati broj 2.</a:t>
            </a:r>
            <a:endParaRPr lang="hr-HR" dirty="0"/>
          </a:p>
        </p:txBody>
      </p:sp>
      <p:pic>
        <p:nvPicPr>
          <p:cNvPr id="2050" name="Picture 2" descr="KAKO NACRTATI LABUDA SLIKA : KAKO NACRTATI LABUDA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938142" cy="6858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7200" b="1" dirty="0" smtClean="0">
                <a:solidFill>
                  <a:srgbClr val="C00000"/>
                </a:solidFill>
              </a:rPr>
              <a:t>Hvala na pažnji! </a:t>
            </a:r>
          </a:p>
          <a:p>
            <a:pPr algn="ctr">
              <a:buNone/>
            </a:pPr>
            <a:r>
              <a:rPr lang="hr-HR" sz="7200" b="1" dirty="0" smtClean="0">
                <a:solidFill>
                  <a:srgbClr val="C00000"/>
                </a:solidFill>
                <a:sym typeface="Wingdings" pitchFamily="2" charset="2"/>
              </a:rPr>
              <a:t> </a:t>
            </a:r>
            <a:endParaRPr lang="hr-HR" sz="72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3428992" cy="6643710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Broj 2 pomalo izgleda kao labud.</a:t>
            </a:r>
            <a:br>
              <a:rPr lang="hr-HR" sz="2800" dirty="0" smtClean="0"/>
            </a:br>
            <a:r>
              <a:rPr lang="hr-HR" sz="2800" dirty="0" smtClean="0"/>
              <a:t>Taj broj uvijek ima još jednog prijatelja kraj sebe i uvijek dolazi u paru.</a:t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Pogledaj sliku!</a:t>
            </a:r>
            <a:br>
              <a:rPr lang="hr-HR" sz="2800" dirty="0" smtClean="0"/>
            </a:br>
            <a:r>
              <a:rPr lang="hr-HR" sz="2800" dirty="0" smtClean="0"/>
              <a:t>Koliko ima labudova na slici? Izbroji!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G:\Željka USB posel\COOKT 2019 2020\Krizna dokumentacija\Materijali za 14.-17.4\BOS\dva labud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5534551" cy="415091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</a:t>
            </a:r>
            <a:r>
              <a:rPr lang="hr-HR" dirty="0" smtClean="0"/>
              <a:t>to još dolazi u paru?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Kod odijevanja neke predmete</a:t>
            </a:r>
          </a:p>
          <a:p>
            <a:pPr>
              <a:buNone/>
            </a:pPr>
            <a:r>
              <a:rPr lang="hr-HR" dirty="0" smtClean="0"/>
              <a:t>trebamo po dva.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2 ČARAPE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3075" name="Picture 3" descr="G:\Željka USB posel\COOKT 2019 2020\Krizna dokumentacija\Materijali za 14.-17.4\KOM\Brojevi 1 i 2_files\čarap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22966"/>
            <a:ext cx="3500462" cy="384396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 TENESICE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4098" name="Picture 2" descr="G:\Željka USB posel\COOKT 2019 2020\Krizna dokumentacija\Materijali za 14.-17.4\KOM\Brojevi 1 i 2_files\TENES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5445405" cy="4152916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 RUKAVICE</a:t>
            </a:r>
            <a:endParaRPr lang="hr-HR" dirty="0"/>
          </a:p>
        </p:txBody>
      </p:sp>
      <p:pic>
        <p:nvPicPr>
          <p:cNvPr id="6146" name="Picture 2" descr="G:\Željka USB posel\COOKT 2019 2020\Krizna dokumentacija\Materijali za 14.-17.4\KOM\Brojevi 1 i 2_files\rukavic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2687" y="1600200"/>
            <a:ext cx="4118626" cy="45259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igri i sportu su nam ponekad potrebna dva predmeta.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REKET I LOPTICA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7170" name="Picture 2" descr="G:\Željka USB posel\COOKT 2019 2020\Krizna dokumentacija\Materijali za 14.-17.4\KOM\Brojevi 1 i 2_files\reket i lopt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357430"/>
            <a:ext cx="6376701" cy="424340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LOPTA I KOŠ</a:t>
            </a:r>
            <a:endParaRPr lang="hr-HR" dirty="0"/>
          </a:p>
        </p:txBody>
      </p:sp>
      <p:pic>
        <p:nvPicPr>
          <p:cNvPr id="10242" name="Picture 2" descr="G:\Željka USB posel\COOKT 2019 2020\Krizna dokumentacija\Materijali za 14.-17.4\KOM\Brojevi 1 i 2_files\KOŠ I LOPT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8060823" cy="4529158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 SKIJE</a:t>
            </a:r>
            <a:endParaRPr lang="hr-HR" dirty="0"/>
          </a:p>
        </p:txBody>
      </p:sp>
      <p:pic>
        <p:nvPicPr>
          <p:cNvPr id="8194" name="Picture 2" descr="G:\Željka USB posel\COOKT 2019 2020\Krizna dokumentacija\Materijali za 14.-17.4\KOM\Brojevi 1 i 2_files\skije na snijeg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7664" y="1600200"/>
            <a:ext cx="8048671" cy="45259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327</Words>
  <Application>Microsoft Office PowerPoint</Application>
  <PresentationFormat>On-screen Show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BROJ DVA 2</vt:lpstr>
      <vt:lpstr>Ovako izgleda broj dva. Na koju te pticu podsjeća taj broj? </vt:lpstr>
      <vt:lpstr>Broj 2 pomalo izgleda kao labud. Taj broj uvijek ima još jednog prijatelja kraj sebe i uvijek dolazi u paru.  Pogledaj sliku! Koliko ima labudova na slici? Izbroji!  </vt:lpstr>
      <vt:lpstr>Što još dolazi u paru?</vt:lpstr>
      <vt:lpstr>2 TENESICE</vt:lpstr>
      <vt:lpstr>2 RUKAVICE</vt:lpstr>
      <vt:lpstr>U igri i sportu su nam ponekad potrebna dva predmeta.</vt:lpstr>
      <vt:lpstr>LOPTA I KOŠ</vt:lpstr>
      <vt:lpstr>2 SKIJE</vt:lpstr>
      <vt:lpstr>2 KLIZALJKE</vt:lpstr>
      <vt:lpstr>2 ROLE</vt:lpstr>
      <vt:lpstr>Igra je ljepša kada se igraju 2 prijatelja ili 2 prijateljice.</vt:lpstr>
      <vt:lpstr>Sada ćemo vježbati broj 2! </vt:lpstr>
      <vt:lpstr>Nagni glavu 2 puta na desnu stranu i 2 puta na lijevu stranu.</vt:lpstr>
      <vt:lpstr>Nagni glavu 2 puta prema naprijed i dva puta prema natrag.</vt:lpstr>
      <vt:lpstr>Podigni ruke u zrak dva puta.</vt:lpstr>
      <vt:lpstr>Nagni se u desnu stranu 2 puta, pa u lijevu stranu dva puta.</vt:lpstr>
      <vt:lpstr>Primi desno koljeno 2 puta, a zatim primi lijevo koljeno 2 puta.</vt:lpstr>
      <vt:lpstr>Podigni desnu nogu dva puta, a zatim podigni lijevu nogu dva puta.</vt:lpstr>
      <vt:lpstr>Dotakni prste na nogama 2 puta.</vt:lpstr>
      <vt:lpstr>Dotakni desnu nogu lijevom rukom 2 puta, a zatim dotakni lijevu nogu desnom rukom 2 puta.</vt:lpstr>
      <vt:lpstr>Čučni dva puta.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Sostar</dc:creator>
  <cp:lastModifiedBy>Sostar</cp:lastModifiedBy>
  <cp:revision>14</cp:revision>
  <dcterms:created xsi:type="dcterms:W3CDTF">2020-04-13T07:58:55Z</dcterms:created>
  <dcterms:modified xsi:type="dcterms:W3CDTF">2020-04-13T19:17:23Z</dcterms:modified>
</cp:coreProperties>
</file>