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  <p:sldId id="273" r:id="rId9"/>
    <p:sldId id="263" r:id="rId10"/>
    <p:sldId id="270" r:id="rId11"/>
    <p:sldId id="269" r:id="rId12"/>
    <p:sldId id="271" r:id="rId13"/>
    <p:sldId id="264" r:id="rId14"/>
    <p:sldId id="265" r:id="rId15"/>
    <p:sldId id="266" r:id="rId16"/>
    <p:sldId id="267" r:id="rId17"/>
    <p:sldId id="268" r:id="rId18"/>
    <p:sldId id="272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9DBCA-3F54-44B0-9F7A-031F9D33464A}" type="datetimeFigureOut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4B484-D0CE-424B-B091-FF544EE325A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67B7-D183-4597-A7FA-A8DB1B6271D6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E2E1-271B-4B14-A87B-EE03C3F928C6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4CF5-04CC-4168-B2AF-16D9FE89A3BB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743-DBA6-45B8-8D84-F4BE6FFF937C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19A1-195F-413E-BCF4-659649A2D5EF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E60-0499-46C3-AA13-6F3769C2437E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CB83-434D-4AB7-BCD0-27E7BEDC7644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06C5-2D2F-4F91-92FF-D8C49987301F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B9FB-485E-41D9-9498-62707D5E97AB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7BB3-4ADE-4E96-9203-6F58FEB01460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C682-0318-46E9-A5A7-81AF6208EDF0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E4A5-F034-4073-87A6-525C997C2396}" type="datetime1">
              <a:rPr lang="sr-Latn-CS" smtClean="0"/>
              <a:pPr/>
              <a:t>17.4.2020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26A1-A153-470C-BBCD-B589C07326C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6400800" cy="17526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 moja kaplja pomaže ga tkati</a:t>
            </a:r>
            <a:endParaRPr lang="hr-H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3857628"/>
            <a:ext cx="70337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/>
                <a:solidFill>
                  <a:schemeClr val="accent3"/>
                </a:solidFill>
              </a:rPr>
              <a:t>Dan planete  Zemlje </a:t>
            </a:r>
            <a:endParaRPr lang="hr-H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266" name="Picture 2" descr="G:\Željka USB posel\COOKT 2019 2020\Krizna dokumentacija\Materijali za 20.4.-24.4\UŠUO\Dan-planeta-Zemlje-Dajmo-ugrozenim-vrstama-sansu-76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619764" cy="369721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6715140" y="0"/>
            <a:ext cx="242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COO Krapinske Toplice</a:t>
            </a:r>
          </a:p>
          <a:p>
            <a:pPr algn="r"/>
            <a:r>
              <a:rPr lang="hr-HR" dirty="0" smtClean="0"/>
              <a:t>Ljudevita Gaja 2b</a:t>
            </a:r>
          </a:p>
          <a:p>
            <a:pPr algn="r"/>
            <a:r>
              <a:rPr lang="hr-HR" dirty="0" smtClean="0"/>
              <a:t>49217 Krapinske Toplice</a:t>
            </a:r>
          </a:p>
          <a:p>
            <a:endParaRPr lang="hr-HR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571744"/>
            <a:ext cx="5186370" cy="348298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Ukrasni stalak za svijeće od </a:t>
            </a:r>
          </a:p>
          <a:p>
            <a:pPr>
              <a:buNone/>
            </a:pPr>
            <a:r>
              <a:rPr lang="hr-HR" dirty="0" smtClean="0"/>
              <a:t>plastičnih žlica.</a:t>
            </a:r>
            <a:endParaRPr lang="hr-HR" dirty="0"/>
          </a:p>
        </p:txBody>
      </p:sp>
      <p:pic>
        <p:nvPicPr>
          <p:cNvPr id="2765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0"/>
            <a:ext cx="3929058" cy="685495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0306"/>
            <a:ext cx="5500726" cy="407196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Limenke ukrašene kamenčićima </a:t>
            </a:r>
          </a:p>
          <a:p>
            <a:pPr>
              <a:buNone/>
            </a:pPr>
            <a:r>
              <a:rPr lang="hr-HR" dirty="0" smtClean="0"/>
              <a:t>-  možeš u njih staviti olovke</a:t>
            </a:r>
          </a:p>
          <a:p>
            <a:pPr>
              <a:buNone/>
            </a:pPr>
            <a:r>
              <a:rPr lang="hr-HR" dirty="0" smtClean="0"/>
              <a:t>ili kistove! </a:t>
            </a:r>
            <a:endParaRPr lang="hr-HR" dirty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85728"/>
            <a:ext cx="3571875" cy="635317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000" dirty="0" smtClean="0"/>
              <a:t>Tegle za cvijeće</a:t>
            </a:r>
          </a:p>
          <a:p>
            <a:pPr>
              <a:buNone/>
            </a:pPr>
            <a:r>
              <a:rPr lang="hr-HR" sz="4000" dirty="0" smtClean="0"/>
              <a:t>od plastičnih boca.</a:t>
            </a:r>
            <a:endParaRPr lang="hr-HR" sz="4000" dirty="0"/>
          </a:p>
        </p:txBody>
      </p:sp>
      <p:pic>
        <p:nvPicPr>
          <p:cNvPr id="28674" name="Picture 2" descr="50+ Stunning DIY Spring decoration ideas for your yard and garden | My desired 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0"/>
            <a:ext cx="4214811" cy="686027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Očuvati okoliš možeš i ako štediš vodu i energiju.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Dok pereš zube zatvori vodu!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6146" name="Picture 2" descr="G:\Željka USB posel\COOKT 2019 2020\Krizna dokumentacija\Materijali za 20.4.-24.4\UŠUO\zatvori vod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5852383" cy="391835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Za pranje ruku smanji mlaz vode!</a:t>
            </a:r>
            <a:endParaRPr lang="hr-HR" dirty="0"/>
          </a:p>
        </p:txBody>
      </p:sp>
      <p:pic>
        <p:nvPicPr>
          <p:cNvPr id="7170" name="Picture 2" descr="G:\Željka USB posel\COOKT 2019 2020\Krizna dokumentacija\Materijali za 20.4.-24.4\UŠUO\smanji ml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47"/>
            <a:ext cx="6572296" cy="438153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Gasi svjetlo danju i u prostorijama u kojima ne</a:t>
            </a:r>
          </a:p>
          <a:p>
            <a:pPr>
              <a:buNone/>
            </a:pPr>
            <a:r>
              <a:rPr lang="hr-HR" dirty="0" smtClean="0"/>
              <a:t>boraviš!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8194" name="Picture 2" descr="G:\Željka USB posel\COOKT 2019 2020\Krizna dokumentacija\Materijali za 20.4.-24.4\UŠUO\svjetlo-gasi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143636" cy="459239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5929354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Ugasi TV kada ga ne gledaš!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Ugasi radio ako ga ne slušaš!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9218" name="Picture 2" descr="G:\Željka USB posel\COOKT 2019 2020\Krizna dokumentacija\Materijali za 20.4.-24.4\UŠUO\gasi 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4071966" cy="2709708"/>
          </a:xfrm>
          <a:prstGeom prst="rect">
            <a:avLst/>
          </a:prstGeom>
          <a:noFill/>
        </p:spPr>
      </p:pic>
      <p:pic>
        <p:nvPicPr>
          <p:cNvPr id="9219" name="Picture 3" descr="G:\Željka USB posel\COOKT 2019 2020\Krizna dokumentacija\Materijali za 20.4.-24.4\UŠUO\ugasi linij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125496"/>
            <a:ext cx="3643338" cy="273250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Koristi platnene vrećice za kupovinu umjesto</a:t>
            </a:r>
          </a:p>
          <a:p>
            <a:pPr>
              <a:buNone/>
            </a:pPr>
            <a:r>
              <a:rPr lang="hr-HR" dirty="0" smtClean="0"/>
              <a:t>plastičnih!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42" name="Picture 2" descr="G:\Željka USB posel\COOKT 2019 2020\Krizna dokumentacija\Materijali za 20.4.-24.4\UŠUO\platnene vreć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5214974" cy="483448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graham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364" y="1"/>
            <a:ext cx="92363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6433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880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b="1" dirty="0" smtClean="0">
                <a:solidFill>
                  <a:schemeClr val="bg1"/>
                </a:solidFill>
              </a:rPr>
              <a:t>HVALA NA PAŽNJI!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hr-HR" dirty="0" smtClean="0"/>
              <a:t>Dan planete Zemlje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obilježava se 22. travnja</a:t>
            </a:r>
            <a:r>
              <a:rPr lang="hr-HR" dirty="0"/>
              <a:t> u više od 150 zemalja širom </a:t>
            </a:r>
            <a:r>
              <a:rPr lang="hr-HR" dirty="0" smtClean="0"/>
              <a:t>svijeta</a:t>
            </a:r>
          </a:p>
          <a:p>
            <a:pPr>
              <a:buFontTx/>
              <a:buChar char="-"/>
            </a:pPr>
            <a:r>
              <a:rPr lang="hr-HR" dirty="0"/>
              <a:t>n</a:t>
            </a:r>
            <a:r>
              <a:rPr lang="hr-HR" dirty="0" smtClean="0"/>
              <a:t>amjera </a:t>
            </a:r>
            <a:r>
              <a:rPr lang="hr-HR" dirty="0"/>
              <a:t>je </a:t>
            </a:r>
            <a:r>
              <a:rPr lang="hr-HR" dirty="0" smtClean="0"/>
              <a:t>da se </a:t>
            </a:r>
            <a:r>
              <a:rPr lang="hr-HR" dirty="0"/>
              <a:t>ljude širom svijeta </a:t>
            </a:r>
            <a:r>
              <a:rPr lang="hr-HR" dirty="0" smtClean="0"/>
              <a:t>podsjeti na problem zagađenja okoliša i na potrebu za očuvanjem prirode</a:t>
            </a:r>
          </a:p>
          <a:p>
            <a:pPr>
              <a:buFontTx/>
              <a:buChar char="-"/>
            </a:pPr>
            <a:r>
              <a:rPr lang="hr-HR" dirty="0"/>
              <a:t>s</a:t>
            </a:r>
            <a:r>
              <a:rPr lang="hr-HR" dirty="0" smtClean="0"/>
              <a:t>vatko od nas može doprinijeti očuvanju okoliša</a:t>
            </a:r>
            <a:endParaRPr lang="hr-HR" dirty="0"/>
          </a:p>
          <a:p>
            <a:endParaRPr lang="hr-HR" dirty="0"/>
          </a:p>
        </p:txBody>
      </p:sp>
      <p:pic>
        <p:nvPicPr>
          <p:cNvPr id="5122" name="Picture 2" descr="G:\Željka USB posel\COOKT 2019 2020\Krizna dokumentacija\Materijali za 20.4.-24.4\UŠUO\preuzm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0"/>
            <a:ext cx="2495550" cy="1828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/>
              <a:t>Odvajanje otpada je ponosan čin zaštite okoliša.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Recikliranje</a:t>
            </a:r>
            <a:r>
              <a:rPr lang="hr-HR" dirty="0"/>
              <a:t>, ponovna upotreba i smanjenje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otpada </a:t>
            </a:r>
            <a:r>
              <a:rPr lang="hr-HR" dirty="0"/>
              <a:t>započinju s odvajanjem i razumijevanjem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što </a:t>
            </a:r>
            <a:r>
              <a:rPr lang="hr-HR" dirty="0"/>
              <a:t>znači odgovorno ponašanje prema otpadu i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okolišu.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098" name="Picture 2" descr="G:\Željka USB posel\COOKT 2019 2020\Krizna dokumentacija\Materijali za 20.4.-24.4\UŠUO\zeleni-o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71810"/>
            <a:ext cx="5055150" cy="378619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Željka USB posel\COOKT 2019 2020\Krizna dokumentacija\Materijali za 20.4.-24.4\UŠUO\plava_kant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708386" cy="41433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1868" y="1500174"/>
            <a:ext cx="1428760" cy="4357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58" y="214290"/>
            <a:ext cx="5572164" cy="30718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hr-HR" sz="2600" dirty="0" smtClean="0"/>
          </a:p>
          <a:p>
            <a:pPr>
              <a:buNone/>
            </a:pPr>
            <a:r>
              <a:rPr lang="hr-HR" sz="33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3300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hr-HR" sz="3300" dirty="0" smtClean="0">
                <a:latin typeface="Arial" pitchFamily="34" charset="0"/>
                <a:cs typeface="Arial" pitchFamily="34" charset="0"/>
              </a:rPr>
              <a:t>ve vreće i kante </a:t>
            </a:r>
            <a:r>
              <a:rPr lang="vi-VN" sz="3300" dirty="0" smtClean="0">
                <a:latin typeface="Arial" pitchFamily="34" charset="0"/>
                <a:cs typeface="Arial" pitchFamily="34" charset="0"/>
              </a:rPr>
              <a:t>namijenjen</a:t>
            </a:r>
            <a:r>
              <a:rPr lang="hr-HR" sz="3300" dirty="0" smtClean="0">
                <a:latin typeface="Arial" pitchFamily="34" charset="0"/>
                <a:cs typeface="Arial" pitchFamily="34" charset="0"/>
              </a:rPr>
              <a:t>e su za</a:t>
            </a:r>
          </a:p>
          <a:p>
            <a:pPr>
              <a:buNone/>
            </a:pPr>
            <a:r>
              <a:rPr lang="hr-HR" sz="3300" dirty="0" smtClean="0">
                <a:latin typeface="Arial" pitchFamily="34" charset="0"/>
                <a:cs typeface="Arial" pitchFamily="34" charset="0"/>
              </a:rPr>
              <a:t>odlaganje </a:t>
            </a:r>
            <a:r>
              <a:rPr lang="vi-VN" sz="3300" dirty="0" smtClean="0">
                <a:latin typeface="Arial" pitchFamily="34" charset="0"/>
                <a:cs typeface="Arial" pitchFamily="34" charset="0"/>
              </a:rPr>
              <a:t> </a:t>
            </a:r>
            <a:endParaRPr lang="hr-HR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3300" b="1" dirty="0" smtClean="0">
                <a:latin typeface="Arial" pitchFamily="34" charset="0"/>
                <a:cs typeface="Arial" pitchFamily="34" charset="0"/>
              </a:rPr>
              <a:t>PAPIR</a:t>
            </a:r>
            <a:r>
              <a:rPr lang="hr-HR" sz="3300" b="1" dirty="0">
                <a:latin typeface="Arial" pitchFamily="34" charset="0"/>
                <a:cs typeface="Arial" pitchFamily="34" charset="0"/>
              </a:rPr>
              <a:t>A</a:t>
            </a:r>
            <a:r>
              <a:rPr lang="hr-HR" sz="3300" b="1" dirty="0" smtClean="0">
                <a:latin typeface="Arial" pitchFamily="34" charset="0"/>
                <a:cs typeface="Arial" pitchFamily="34" charset="0"/>
              </a:rPr>
              <a:t>  I </a:t>
            </a:r>
            <a:r>
              <a:rPr lang="vi-VN" sz="3300" b="1" dirty="0" smtClean="0">
                <a:latin typeface="Arial" pitchFamily="34" charset="0"/>
                <a:cs typeface="Arial" pitchFamily="34" charset="0"/>
              </a:rPr>
              <a:t>KARTON</a:t>
            </a:r>
            <a:r>
              <a:rPr lang="hr-HR" sz="33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33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3300" dirty="0" smtClean="0">
              <a:solidFill>
                <a:srgbClr val="1E2325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b="0" i="0" dirty="0" smtClean="0">
              <a:solidFill>
                <a:srgbClr val="1E2325"/>
              </a:solidFill>
              <a:latin typeface="Arial"/>
            </a:endParaRPr>
          </a:p>
          <a:p>
            <a:pPr>
              <a:buNone/>
            </a:pPr>
            <a:r>
              <a:rPr lang="hr-HR" b="0" i="0" dirty="0" smtClean="0">
                <a:solidFill>
                  <a:srgbClr val="1E2325"/>
                </a:solidFill>
                <a:latin typeface="Arial"/>
              </a:rPr>
              <a:t/>
            </a:r>
            <a:br>
              <a:rPr lang="hr-HR" b="0" i="0" dirty="0" smtClean="0">
                <a:solidFill>
                  <a:srgbClr val="1E2325"/>
                </a:solidFill>
                <a:latin typeface="Arial"/>
              </a:rPr>
            </a:br>
            <a:endParaRPr lang="hr-HR" b="0" i="0" dirty="0" smtClean="0">
              <a:solidFill>
                <a:srgbClr val="1E2325"/>
              </a:solidFill>
              <a:latin typeface="Arial"/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-214346" y="214290"/>
            <a:ext cx="4357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PlavA</a:t>
            </a:r>
          </a:p>
          <a:p>
            <a:pPr algn="ctr"/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KANTA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G:\Željka USB posel\COOKT 2019 2020\Krizna dokumentacija\Materijali za 20.4.-24.4\UŠUO\stari pap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71810"/>
            <a:ext cx="4972409" cy="272415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929058" cy="193991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vi-VN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vi-VN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hr-HR" sz="6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ŽUTA</a:t>
            </a:r>
            <a:br>
              <a:rPr lang="hr-HR" sz="6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hr-HR" sz="6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KANTA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hr-H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G:\Željka USB posel\COOKT 2019 2020\Krizna dokumentacija\Materijali za 20.4.-24.4\UŠUO\zuta_kant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4055579" cy="51911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14678" y="3000372"/>
            <a:ext cx="121444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34" y="0"/>
            <a:ext cx="468630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Kante </a:t>
            </a:r>
            <a:r>
              <a:rPr lang="hr-HR" dirty="0"/>
              <a:t>i vreće žute boje </a:t>
            </a:r>
          </a:p>
          <a:p>
            <a:pPr>
              <a:buNone/>
            </a:pPr>
            <a:r>
              <a:rPr lang="hr-HR" dirty="0" smtClean="0"/>
              <a:t>služe </a:t>
            </a:r>
            <a:r>
              <a:rPr lang="hr-HR" dirty="0"/>
              <a:t>odlaganju 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PLASTIKE I TETRA-PAKA</a:t>
            </a:r>
            <a:r>
              <a:rPr lang="hr-HR" dirty="0"/>
              <a:t>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051" name="Picture 3" descr="G:\Željka USB posel\COOKT 2019 2020\Krizna dokumentacija\Materijali za 20.4.-24.4\UŠUO\PLAST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952" y="1857364"/>
            <a:ext cx="5411048" cy="2143140"/>
          </a:xfrm>
          <a:prstGeom prst="rect">
            <a:avLst/>
          </a:prstGeom>
          <a:noFill/>
        </p:spPr>
      </p:pic>
      <p:pic>
        <p:nvPicPr>
          <p:cNvPr id="2052" name="Picture 4" descr="G:\Željka USB posel\COOKT 2019 2020\Krizna dokumentacija\Materijali za 20.4.-24.4\UŠUO\TETRAP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004695"/>
            <a:ext cx="4654658" cy="2853305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Željka USB posel\COOKT 2019 2020\Krizna dokumentacija\Materijali za 20.4.-24.4\UŠUO\zelena_kant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4500594" cy="54007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71802" y="2857496"/>
            <a:ext cx="1714512" cy="5643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357166"/>
            <a:ext cx="5929322" cy="707236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Kanta za miješani otpad koji nejde</a:t>
            </a:r>
          </a:p>
          <a:p>
            <a:pPr>
              <a:buNone/>
            </a:pPr>
            <a:r>
              <a:rPr lang="hr-HR" dirty="0" smtClean="0"/>
              <a:t>u</a:t>
            </a:r>
            <a:r>
              <a:rPr lang="hr-HR" dirty="0" smtClean="0">
                <a:solidFill>
                  <a:schemeClr val="accent1"/>
                </a:solidFill>
              </a:rPr>
              <a:t> </a:t>
            </a:r>
            <a:r>
              <a:rPr lang="hr-HR" dirty="0">
                <a:solidFill>
                  <a:schemeClr val="accent1"/>
                </a:solidFill>
              </a:rPr>
              <a:t>plavi </a:t>
            </a:r>
            <a:r>
              <a:rPr lang="hr-HR" dirty="0"/>
              <a:t>ili </a:t>
            </a:r>
            <a:r>
              <a:rPr lang="hr-HR" dirty="0">
                <a:solidFill>
                  <a:schemeClr val="accent6"/>
                </a:solidFill>
              </a:rPr>
              <a:t>žuti spremnik </a:t>
            </a:r>
            <a:endParaRPr lang="hr-HR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hr-HR" dirty="0" smtClean="0"/>
              <a:t>ili ga niste odnijeli </a:t>
            </a:r>
            <a:r>
              <a:rPr lang="hr-HR" dirty="0"/>
              <a:t>na </a:t>
            </a:r>
            <a:r>
              <a:rPr lang="hr-HR" dirty="0">
                <a:solidFill>
                  <a:schemeClr val="accent3"/>
                </a:solidFill>
              </a:rPr>
              <a:t>zelene </a:t>
            </a:r>
            <a:r>
              <a:rPr lang="hr-HR" dirty="0" smtClean="0">
                <a:solidFill>
                  <a:schemeClr val="accent3"/>
                </a:solidFill>
              </a:rPr>
              <a:t>otoke</a:t>
            </a:r>
          </a:p>
          <a:p>
            <a:pPr>
              <a:buNone/>
            </a:pPr>
            <a:r>
              <a:rPr lang="hr-HR" dirty="0" smtClean="0"/>
              <a:t>ili reciklažno </a:t>
            </a:r>
            <a:r>
              <a:rPr lang="hr-HR" dirty="0"/>
              <a:t>dvorište.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Vrlo </a:t>
            </a:r>
            <a:r>
              <a:rPr lang="hr-HR" dirty="0"/>
              <a:t>je važno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pripaziti </a:t>
            </a:r>
            <a:r>
              <a:rPr lang="hr-HR" dirty="0"/>
              <a:t>da se u taj spremnik </a:t>
            </a:r>
            <a:endParaRPr lang="hr-HR" dirty="0" smtClean="0"/>
          </a:p>
          <a:p>
            <a:pPr>
              <a:buNone/>
            </a:pPr>
            <a:r>
              <a:rPr lang="hr-H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NE ODLAŽE OPASAN OTPAD!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571480"/>
            <a:ext cx="27146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ZELENA</a:t>
            </a:r>
          </a:p>
          <a:p>
            <a:pPr algn="ctr"/>
            <a:r>
              <a:rPr lang="hr-H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KANTA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Zeleni otoci su mjesta na javnim površinama </a:t>
            </a:r>
          </a:p>
          <a:p>
            <a:pPr>
              <a:buNone/>
            </a:pPr>
            <a:r>
              <a:rPr lang="hr-HR" dirty="0" smtClean="0"/>
              <a:t>gdje se nalaze spremnici za razvrstavanje otpada.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https://hr.izzi.digital/DOS/104/datastore/10/publication/104/pictures/2019/07/04/1562261855_1549533136_zeleni-otok_shutterstock_106168667.jpg?v=158634563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286544" cy="40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 reciklažnom dvorištu, zelena kanta služi za</a:t>
            </a:r>
          </a:p>
          <a:p>
            <a:pPr>
              <a:buNone/>
            </a:pPr>
            <a:r>
              <a:rPr lang="hr-HR" dirty="0" smtClean="0"/>
              <a:t>odlaganje stakla.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1026" name="Picture 2" descr="G:\Željka USB posel\COOKT 2019 2020\Krizna dokumentacija\Materijali za 20.4.-24.4\UŠUO\kontejneri-aknete-otpad-razvrstava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286644" cy="4798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hr-HR" dirty="0"/>
              <a:t>Većina predmeta koje koristimo kod kuće </a:t>
            </a:r>
            <a:r>
              <a:rPr lang="hr-HR" dirty="0" smtClean="0"/>
              <a:t>mogu</a:t>
            </a:r>
          </a:p>
          <a:p>
            <a:pPr>
              <a:buNone/>
            </a:pPr>
            <a:r>
              <a:rPr lang="hr-HR" dirty="0" smtClean="0"/>
              <a:t>se </a:t>
            </a:r>
            <a:r>
              <a:rPr lang="hr-HR" dirty="0"/>
              <a:t>ponovno upotrijebiti ili reciklirati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I ti možeš kod kuće napraviti nove predmete od</a:t>
            </a:r>
          </a:p>
          <a:p>
            <a:pPr>
              <a:buNone/>
            </a:pPr>
            <a:r>
              <a:rPr lang="hr-HR" dirty="0" smtClean="0"/>
              <a:t>starih. Evo nekoliko ideja! </a:t>
            </a:r>
            <a:r>
              <a:rPr lang="hr-HR" dirty="0" smtClean="0">
                <a:sym typeface="Wingdings" pitchFamily="2" charset="2"/>
              </a:rPr>
              <a:t> </a:t>
            </a:r>
          </a:p>
          <a:p>
            <a:pPr>
              <a:buNone/>
            </a:pPr>
            <a:endParaRPr lang="hr-HR" dirty="0" smtClean="0">
              <a:sym typeface="Wingdings" pitchFamily="2" charset="2"/>
            </a:endParaRP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Držač četkica za zube </a:t>
            </a: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od plastičnih čepova.</a:t>
            </a: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92312"/>
            <a:ext cx="3857652" cy="3865688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337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Dan planete Zemlje</vt:lpstr>
      <vt:lpstr>Slide 3</vt:lpstr>
      <vt:lpstr>Slide 4</vt:lpstr>
      <vt:lpstr> ŽUTA  KANTA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Sostar</dc:creator>
  <cp:lastModifiedBy>Sostar</cp:lastModifiedBy>
  <cp:revision>17</cp:revision>
  <dcterms:created xsi:type="dcterms:W3CDTF">2020-04-16T09:52:04Z</dcterms:created>
  <dcterms:modified xsi:type="dcterms:W3CDTF">2020-04-17T12:35:13Z</dcterms:modified>
</cp:coreProperties>
</file>