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84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81" r:id="rId18"/>
    <p:sldId id="282" r:id="rId19"/>
    <p:sldId id="268" r:id="rId20"/>
    <p:sldId id="269" r:id="rId21"/>
    <p:sldId id="276" r:id="rId22"/>
    <p:sldId id="270" r:id="rId23"/>
    <p:sldId id="279" r:id="rId24"/>
    <p:sldId id="283" r:id="rId25"/>
    <p:sldId id="280" r:id="rId26"/>
    <p:sldId id="271" r:id="rId27"/>
    <p:sldId id="272" r:id="rId28"/>
    <p:sldId id="273" r:id="rId29"/>
    <p:sldId id="274" r:id="rId30"/>
    <p:sldId id="275" r:id="rId31"/>
    <p:sldId id="286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3C62-4764-45AD-A1D6-18F28E2D702E}" type="datetimeFigureOut">
              <a:rPr lang="sr-Latn-CS" smtClean="0"/>
              <a:t>13.5.2020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ECFCA-0821-49A1-B5CE-28E0AA20C00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12AE-AE88-46CF-91AC-A4F8843E44B9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BB70-5D1F-4A38-9B43-9FE96DE531BA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CB6A-9CD9-47C4-A297-08C28AFDF4AC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CF25-D4F6-4102-9904-DAED548BEF5B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2AB3-74D8-4F00-9773-82C55F015AD3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731A-4CA6-438B-BF77-07C6FCD4F18F}" type="datetime1">
              <a:rPr lang="sr-Latn-CS" smtClean="0"/>
              <a:t>13.5.2020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9803-BED6-4D5A-85E5-359E0E5CF361}" type="datetime1">
              <a:rPr lang="sr-Latn-CS" smtClean="0"/>
              <a:t>13.5.2020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95D5-5918-496C-AE48-9EEE7525D8E5}" type="datetime1">
              <a:rPr lang="sr-Latn-CS" smtClean="0"/>
              <a:t>13.5.2020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256D-9720-446E-BE18-47B5AA2E4B31}" type="datetime1">
              <a:rPr lang="sr-Latn-CS" smtClean="0"/>
              <a:t>13.5.2020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0586-0B86-4596-88E9-77DEF0CF5A8E}" type="datetime1">
              <a:rPr lang="sr-Latn-CS" smtClean="0"/>
              <a:t>13.5.2020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4A68-0C23-4A15-A291-CCE19B5DB7C4}" type="datetime1">
              <a:rPr lang="sr-Latn-CS" smtClean="0"/>
              <a:t>13.5.2020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56FB-87A7-433C-8FCD-6799CFC2DB85}" type="datetime1">
              <a:rPr lang="sr-Latn-CS" smtClean="0"/>
              <a:t>13.5.2020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30F0-8BCB-4061-8B78-68FB1B5ED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346" y="214290"/>
            <a:ext cx="4643438" cy="1470025"/>
          </a:xfrm>
        </p:spPr>
        <p:txBody>
          <a:bodyPr/>
          <a:lstStyle/>
          <a:p>
            <a:r>
              <a:rPr lang="hr-HR" dirty="0" smtClean="0"/>
              <a:t>POVRĆE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8674" name="Picture 2" descr="Voće i povrće na kojima nema pesticida | Agrosavj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082"/>
            <a:ext cx="7715304" cy="514610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5214942" y="214290"/>
            <a:ext cx="379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Centar za odgoj i obrazovanje</a:t>
            </a:r>
          </a:p>
          <a:p>
            <a:pPr algn="r"/>
            <a:r>
              <a:rPr lang="hr-HR" dirty="0" smtClean="0"/>
              <a:t>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  <a:endParaRPr lang="hr-H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CRVENI LUK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1" name="Picture 1" descr="G:\Željka USB posel\COOKT 2019 2020\Krizna dokumentacija\Materijali za 18.5.-22.5\BOS\l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08041" cy="473869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ČEŠNJAK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3010" name="Picture 2" descr="Češnjak | Okusi Hrvats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86454" cy="578645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H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14488"/>
            <a:ext cx="7930257" cy="447675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ŠPAROGE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Šparoga 500 g - Konz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50"/>
            <a:ext cx="5357850" cy="53578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SALATA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1" name="Picture 3" descr="Salata puter - Voćarna.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357850" cy="497514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386" name="AutoShape 2" descr="Zelje BIO 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7" name="Picture 3" descr="G:\Željka USB posel\COOKT 2019 2020\Krizna dokumentacija\Materijali za 18.5.-22.5\BOS\zelj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500"/>
            <a:ext cx="5143500" cy="51435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ŠPINAT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366" name="AutoShape 6" descr="Pripremanje špinata | Savjet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8" name="AutoShape 8" descr="Sada je pravo vrijeme za uživanje u mladom špina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0" name="AutoShape 10" descr="Sada je pravo vrijeme za uživanje u mladom špina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71" name="Picture 11" descr="G:\Željka USB posel\COOKT 2019 2020\Krizna dokumentacija\Materijali za 18.5.-22.5\BOS\ŠPINA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946176" cy="432913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KELJ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40" name="Picture 4" descr="Kelj - Konz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500654" cy="550065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BLITVA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Provjerite koje su sve blagodati blitve - t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667644" cy="509131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CVJETAČA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Cvjetača (karfiol) | Bonduelle.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74"/>
            <a:ext cx="5500726" cy="550072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Povrće su</a:t>
            </a:r>
            <a:r>
              <a:rPr lang="hr-HR" dirty="0" smtClean="0"/>
              <a:t> </a:t>
            </a:r>
            <a:r>
              <a:rPr lang="hr-HR" dirty="0" smtClean="0"/>
              <a:t>biljke koj</a:t>
            </a:r>
            <a:r>
              <a:rPr lang="hr-HR" dirty="0" smtClean="0"/>
              <a:t>e ljudi uzgajaju na vrtu i u polju.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Povrće se može jesti svježe,</a:t>
            </a:r>
            <a:r>
              <a:rPr lang="hr-HR" dirty="0" smtClean="0"/>
              <a:t> kuhano ili pečeno.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Neke vrste povrća možemo spremiti u staklenke</a:t>
            </a:r>
          </a:p>
          <a:p>
            <a:pPr>
              <a:buNone/>
            </a:pPr>
            <a:r>
              <a:rPr lang="hr-HR" dirty="0" smtClean="0"/>
              <a:t>kao zimnicu.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7651" name="Picture 3" descr="G:\Željka USB posel\COOKT 2019 2020\Krizna dokumentacija\Materijali za 18.5.-22.5\BOS\zim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30880"/>
            <a:ext cx="6096000" cy="3627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ARTIČOKA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Zašto jesti artičoke? - CentarZdrav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96" cy="492922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BROKULA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Brokula, sjemenke | PLANTAG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813205" cy="510064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RAJČICA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Rajčica grapolo - Voćarna.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401812" cy="501596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PAPRIKA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RVENA, ŽUTA I ZELENA PAPRIKA: Kladimo se da ne znate u čemu j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785926"/>
            <a:ext cx="7199799" cy="450533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PATLIDŽAN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Top 10 jela s patlidžanom | Fini Recepti by Croch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858125" cy="466725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FEFERONI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Feferoni / Ljuti mix – Kuća bilj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582"/>
            <a:ext cx="6286544" cy="471490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KRASTAVCI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Krastavac – osvježavajući plod koji čuva vaše zdrav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55626"/>
            <a:ext cx="6205159" cy="560237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GRAH ŠARENI - Konz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000792" cy="600079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GRAŠAK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Grašak – voćka čudnovata | Tržnica Osij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714488"/>
            <a:ext cx="6794405" cy="422434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3686172" cy="1143000"/>
          </a:xfrm>
        </p:spPr>
        <p:txBody>
          <a:bodyPr/>
          <a:lstStyle/>
          <a:p>
            <a:r>
              <a:rPr lang="hr-HR" dirty="0" smtClean="0"/>
              <a:t>MAHUNE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Mahune domače niske žute 50+ sjeme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6880"/>
            <a:ext cx="3996063" cy="4471120"/>
          </a:xfrm>
          <a:prstGeom prst="rect">
            <a:avLst/>
          </a:prstGeom>
          <a:noFill/>
        </p:spPr>
      </p:pic>
      <p:pic>
        <p:nvPicPr>
          <p:cNvPr id="2052" name="Picture 4" descr="Kako njegovati mahune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511" y="0"/>
            <a:ext cx="5043490" cy="378619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MRKVA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 descr="Mrk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072098" cy="512282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KUKURUZ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5" name="Picture 1" descr="G:\Željka USB posel\COOKT 2019 2020\Krizna dokumentacija\Materijali za 18.5.-22.5\BOS\kukur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358082" cy="503116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45058" name="Picture 2" descr="by Florynda del Sol ღ☀¨✿ ¸.ღ☀¨✿ ¸.ღ☀¨✿ ¸.ღ | Smile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98018" cy="39909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CIKLA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5602" name="AutoShape 2" descr="Cikla svježa BIO 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03" name="Picture 3" descr="G:\Željka USB posel\COOKT 2019 2020\Krizna dokumentacija\Materijali za 18.5.-22.5\BOS\cik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43500" cy="51435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ROTKVICA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7" name="Picture 1" descr="G:\Željka USB posel\COOKT 2019 2020\Krizna dokumentacija\Materijali za 18.5.-22.5\BOS\rotkv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929454" cy="467602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TIKVICA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G:\Željka USB posel\COOKT 2019 2020\Krizna dokumentacija\Materijali za 18.5.-22.5\BOS\tikvice-825x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858125" cy="48577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ZELENA BUNDEVA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G:\Željka USB posel\COOKT 2019 2020\Krizna dokumentacija\Materijali za 18.5.-22.5\BOS\prodaju-se-buce-bucnicu-slika-85452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05696" cy="469027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ŽUTA BUNDEVA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986" name="Picture 2" descr="G:\Željka USB posel\COOKT 2019 2020\Krizna dokumentacija\Materijali za 18.5.-22.5\BOS\puter-tikva-1-kom-konzum-64076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4843477" cy="561421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KRUMPIR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5" name="Picture 1" descr="G:\Željka USB posel\COOKT 2019 2020\Krizna dokumentacija\Materijali za 18.5.-22.5\BOS\KRUMP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20815" cy="467203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206</Words>
  <Application>Microsoft Office PowerPoint</Application>
  <PresentationFormat>On-screen Show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POVRĆE</vt:lpstr>
      <vt:lpstr>Slide 2</vt:lpstr>
      <vt:lpstr>MRKVA</vt:lpstr>
      <vt:lpstr>CIKLA</vt:lpstr>
      <vt:lpstr>ROTKVICA</vt:lpstr>
      <vt:lpstr>TIKVICA</vt:lpstr>
      <vt:lpstr> ZELENA BUNDEVA</vt:lpstr>
      <vt:lpstr>ŽUTA BUNDEVA</vt:lpstr>
      <vt:lpstr>KRUMPIR</vt:lpstr>
      <vt:lpstr>CRVENI LUK</vt:lpstr>
      <vt:lpstr>ČEŠNJAK</vt:lpstr>
      <vt:lpstr>HREN</vt:lpstr>
      <vt:lpstr>ŠPAROGE</vt:lpstr>
      <vt:lpstr>SALATA</vt:lpstr>
      <vt:lpstr>ZELJE</vt:lpstr>
      <vt:lpstr>ŠPINAT</vt:lpstr>
      <vt:lpstr>KELJ</vt:lpstr>
      <vt:lpstr>BLITVA</vt:lpstr>
      <vt:lpstr>CVJETAČA</vt:lpstr>
      <vt:lpstr>ARTIČOKA</vt:lpstr>
      <vt:lpstr>BROKULA</vt:lpstr>
      <vt:lpstr>RAJČICA</vt:lpstr>
      <vt:lpstr>PAPRIKA</vt:lpstr>
      <vt:lpstr>PATLIDŽAN</vt:lpstr>
      <vt:lpstr>FEFERONI</vt:lpstr>
      <vt:lpstr>KRASTAVCI</vt:lpstr>
      <vt:lpstr>GRAH</vt:lpstr>
      <vt:lpstr>GRAŠAK</vt:lpstr>
      <vt:lpstr>MAHUNE</vt:lpstr>
      <vt:lpstr>KUKURUZ</vt:lpstr>
      <vt:lpstr>Hvala na pažnji!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POVRĆE</dc:title>
  <dc:creator>Sostar</dc:creator>
  <cp:lastModifiedBy>Sostar</cp:lastModifiedBy>
  <cp:revision>20</cp:revision>
  <dcterms:created xsi:type="dcterms:W3CDTF">2020-05-07T05:45:07Z</dcterms:created>
  <dcterms:modified xsi:type="dcterms:W3CDTF">2020-05-13T09:58:51Z</dcterms:modified>
</cp:coreProperties>
</file>