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67" r:id="rId6"/>
    <p:sldId id="268" r:id="rId7"/>
    <p:sldId id="263" r:id="rId8"/>
    <p:sldId id="264" r:id="rId9"/>
    <p:sldId id="262" r:id="rId10"/>
    <p:sldId id="265" r:id="rId11"/>
    <p:sldId id="266" r:id="rId12"/>
    <p:sldId id="269" r:id="rId13"/>
    <p:sldId id="270" r:id="rId14"/>
    <p:sldId id="25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135D0-DF3A-4CE9-AF7C-CECA6C67575D}" type="datetimeFigureOut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E1AE-84CB-4418-A0C4-17D6A0AEBA6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F43A-9DA7-44D4-B616-19B414F92190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1B07-1991-41A8-8A4C-B34A298E9C65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52D8-027B-46A8-9D63-EB66561A1C7D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BE9B-185F-4606-8799-CF7E3F01D260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8242-179B-434C-89D5-24469AF00848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68837-C70E-4E74-90B7-271D131BF0E6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C0B7-6A4F-431A-AE81-C0CF30D01C4D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1614-56E1-4B3B-8263-10A18D058D75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6A75-3491-4291-ACE5-E02CB172162B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5FC1-22EA-4CB2-B9E4-8C29D2B5FDB4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9BEB-7FB8-4BB6-A1CB-8953D78449C3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7EBB-20DB-446E-AEBF-AF713E4EB619}" type="datetime1">
              <a:rPr lang="sr-Latn-CS" smtClean="0"/>
              <a:pPr/>
              <a:t>22.4.2020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Željka Šoštar, mag.rehab.educ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33E5-CBF3-4CFA-A0E1-53630BAFE4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C00000"/>
                </a:solidFill>
              </a:rPr>
              <a:t>Sigurnost u domu</a:t>
            </a:r>
            <a:endParaRPr lang="hr-HR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8" y="578645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 smtClean="0"/>
              <a:t>COO Krapinske Toplice</a:t>
            </a:r>
          </a:p>
          <a:p>
            <a:pPr algn="r"/>
            <a:r>
              <a:rPr lang="hr-HR" dirty="0" smtClean="0"/>
              <a:t>Ljudevita Gaja 2b</a:t>
            </a:r>
          </a:p>
          <a:p>
            <a:pPr algn="r"/>
            <a:r>
              <a:rPr lang="hr-HR" dirty="0" smtClean="0"/>
              <a:t>49217 Krapinske Toplice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6386" name="Picture 2" descr="G:\Željka USB posel\COOKT 2019 2020\Krizna dokumentacija\Materijali za 27.4.-30.4\BOS\safe 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4214842" cy="3010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GLAČALO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332037"/>
            <a:ext cx="642942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 </a:t>
            </a:r>
            <a:r>
              <a:rPr lang="hr-HR" dirty="0" smtClean="0"/>
              <a:t>vrućem glačalu </a:t>
            </a:r>
            <a:r>
              <a:rPr lang="hr-HR" dirty="0" smtClean="0"/>
              <a:t>se možeš opeći.</a:t>
            </a:r>
            <a:endParaRPr lang="hr-HR" dirty="0"/>
          </a:p>
        </p:txBody>
      </p:sp>
      <p:pic>
        <p:nvPicPr>
          <p:cNvPr id="6146" name="Picture 2" descr="G:\Željka USB posel\COOKT 2019 2020\Krizna dokumentacija\Materijali za 27.4.-30.4\BOS\peg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827" y="28136"/>
            <a:ext cx="3143272" cy="2354420"/>
          </a:xfrm>
          <a:prstGeom prst="rect">
            <a:avLst/>
          </a:prstGeom>
          <a:noFill/>
        </p:spPr>
      </p:pic>
      <p:pic>
        <p:nvPicPr>
          <p:cNvPr id="6147" name="Picture 3" descr="G:\Željka USB posel\COOKT 2019 2020\Krizna dokumentacija\Materijali za 27.4.-30.4\BOS\DIJETE DIRA PEG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7162800" cy="37623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UTIČNICA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0" y="4286256"/>
            <a:ext cx="4214810" cy="121447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Može te udariti struja.</a:t>
            </a:r>
            <a:endParaRPr lang="hr-HR" dirty="0"/>
          </a:p>
        </p:txBody>
      </p:sp>
      <p:pic>
        <p:nvPicPr>
          <p:cNvPr id="7170" name="Picture 2" descr="G:\Željka USB posel\COOKT 2019 2020\Krizna dokumentacija\Materijali za 27.4.-30.4\BOS\UTIČ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3143272" cy="2888049"/>
          </a:xfrm>
          <a:prstGeom prst="rect">
            <a:avLst/>
          </a:prstGeom>
          <a:noFill/>
        </p:spPr>
      </p:pic>
      <p:pic>
        <p:nvPicPr>
          <p:cNvPr id="7171" name="Picture 3" descr="G:\Željka USB posel\COOKT 2019 2020\Krizna dokumentacija\Materijali za 27.4.-30.4\BOS\DIJETE GURA PRSTE U STRU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5105945" cy="299442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3829048" cy="457203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Sredstva za čišćenje</a:t>
            </a:r>
          </a:p>
          <a:p>
            <a:pPr>
              <a:buNone/>
            </a:pPr>
            <a:r>
              <a:rPr lang="hr-HR" dirty="0" smtClean="0"/>
              <a:t>su otrovna ako se </a:t>
            </a:r>
          </a:p>
          <a:p>
            <a:pPr>
              <a:buNone/>
            </a:pPr>
            <a:r>
              <a:rPr lang="hr-HR" dirty="0" smtClean="0"/>
              <a:t>popiju.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Sredstva za čišćenje</a:t>
            </a:r>
          </a:p>
          <a:p>
            <a:pPr>
              <a:buNone/>
            </a:pPr>
            <a:r>
              <a:rPr lang="hr-HR" dirty="0" smtClean="0"/>
              <a:t>mogu oštetiti kožu.</a:t>
            </a:r>
          </a:p>
        </p:txBody>
      </p:sp>
      <p:pic>
        <p:nvPicPr>
          <p:cNvPr id="10242" name="Picture 2" descr="G:\Željka USB posel\COOKT 2019 2020\Krizna dokumentacija\Materijali za 27.4.-30.4\BOS\DIJETE DIRA SREDSTVA ZA ČIŠĆEN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3746478" cy="590694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5900750" cy="1143000"/>
          </a:xfrm>
        </p:spPr>
        <p:txBody>
          <a:bodyPr/>
          <a:lstStyle/>
          <a:p>
            <a:pPr algn="l"/>
            <a:r>
              <a:rPr lang="hr-HR" dirty="0" smtClean="0"/>
              <a:t>FEN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1397" y="379827"/>
            <a:ext cx="4900618" cy="59118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Fen se ne smije ostavljati  </a:t>
            </a:r>
          </a:p>
          <a:p>
            <a:pPr>
              <a:buNone/>
            </a:pPr>
            <a:r>
              <a:rPr lang="hr-HR" dirty="0" smtClean="0"/>
              <a:t>blizu vode.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Fen ne ostavljamo na </a:t>
            </a:r>
          </a:p>
          <a:p>
            <a:pPr>
              <a:buNone/>
            </a:pPr>
            <a:r>
              <a:rPr lang="hr-HR" dirty="0" smtClean="0"/>
              <a:t>umivaoniku niti na kadi.</a:t>
            </a:r>
          </a:p>
        </p:txBody>
      </p:sp>
      <p:pic>
        <p:nvPicPr>
          <p:cNvPr id="11266" name="Picture 2" descr="G:\Željka USB posel\COOKT 2019 2020\Krizna dokumentacija\Materijali za 27.4.-30.4\BOS\fen na umivaoni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786190"/>
            <a:ext cx="3724773" cy="2483182"/>
          </a:xfrm>
          <a:prstGeom prst="rect">
            <a:avLst/>
          </a:prstGeom>
          <a:noFill/>
        </p:spPr>
      </p:pic>
      <p:pic>
        <p:nvPicPr>
          <p:cNvPr id="11267" name="Picture 3" descr="G:\Željka USB posel\COOKT 2019 2020\Krizna dokumentacija\Materijali za 27.4.-30.4\BOS\susilo-za-kosu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391026" cy="29273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MOKAR POD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Možeš se lako okliznuti i pasti ako je pod mokar.</a:t>
            </a:r>
          </a:p>
        </p:txBody>
      </p:sp>
      <p:pic>
        <p:nvPicPr>
          <p:cNvPr id="12290" name="Picture 2" descr="G:\Željka USB posel\COOKT 2019 2020\Krizna dokumentacija\Materijali za 27.4.-30.4\BOS\Okliznuti se o mokar p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285992"/>
            <a:ext cx="4229358" cy="428625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hr-HR" dirty="0" smtClean="0"/>
              <a:t>OTPAD NA PODU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3786214" cy="5429288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Možeš se okliznuti i </a:t>
            </a:r>
          </a:p>
          <a:p>
            <a:pPr>
              <a:buNone/>
            </a:pPr>
            <a:r>
              <a:rPr lang="hr-HR" dirty="0" smtClean="0"/>
              <a:t>na koru od banane ili </a:t>
            </a:r>
          </a:p>
          <a:p>
            <a:pPr>
              <a:buNone/>
            </a:pPr>
            <a:r>
              <a:rPr lang="hr-HR" dirty="0" smtClean="0"/>
              <a:t>Neki drugi otpad.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Otpad se mora bacati</a:t>
            </a:r>
          </a:p>
          <a:p>
            <a:pPr>
              <a:buNone/>
            </a:pPr>
            <a:r>
              <a:rPr lang="hr-HR" dirty="0" smtClean="0"/>
              <a:t>u kantu.</a:t>
            </a:r>
            <a:endParaRPr lang="hr-HR" dirty="0"/>
          </a:p>
        </p:txBody>
      </p:sp>
      <p:pic>
        <p:nvPicPr>
          <p:cNvPr id="13314" name="Picture 2" descr="G:\Željka USB posel\COOKT 2019 2020\Krizna dokumentacija\Materijali za 27.4.-30.4\BOS\okliznuti se o bana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651" y="1714489"/>
            <a:ext cx="5425349" cy="514351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285992"/>
            <a:ext cx="5857884" cy="207170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Ako se penješ po</a:t>
            </a:r>
          </a:p>
          <a:p>
            <a:pPr>
              <a:buNone/>
            </a:pPr>
            <a:r>
              <a:rPr lang="hr-HR" dirty="0" smtClean="0"/>
              <a:t>namještaju možeš pasti.</a:t>
            </a:r>
            <a:endParaRPr lang="hr-HR" dirty="0"/>
          </a:p>
        </p:txBody>
      </p:sp>
      <p:pic>
        <p:nvPicPr>
          <p:cNvPr id="15362" name="Picture 2" descr="G:\Željka USB posel\COOKT 2019 2020\Krizna dokumentacija\Materijali za 27.4.-30.4\BOS\penjanje po namjestaj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857232"/>
            <a:ext cx="4572032" cy="571504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1143000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  <p:pic>
        <p:nvPicPr>
          <p:cNvPr id="17410" name="Picture 2" descr="G:\Željka USB posel\COOKT 2019 2020\Krizna dokumentacija\Materijali za 27.4.-30.4\BOS\family safe at 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620782" cy="4358268"/>
          </a:xfrm>
          <a:prstGeom prst="rect">
            <a:avLst/>
          </a:prstGeom>
          <a:noFill/>
        </p:spPr>
      </p:pic>
      <p:pic>
        <p:nvPicPr>
          <p:cNvPr id="17411" name="Picture 3" descr="G:\Željka USB posel\COOKT 2019 2020\Krizna dokumentacija\Materijali za 27.4.-30.4\BOS\emoji gre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14290"/>
            <a:ext cx="2628900" cy="1733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 kući koristimo razne predmete.</a:t>
            </a:r>
          </a:p>
          <a:p>
            <a:pPr>
              <a:buNone/>
            </a:pPr>
            <a:r>
              <a:rPr lang="hr-HR" dirty="0" smtClean="0"/>
              <a:t>Neke predmete djeca smiju sami koristiti, a neke</a:t>
            </a:r>
          </a:p>
          <a:p>
            <a:pPr>
              <a:buNone/>
            </a:pPr>
            <a:r>
              <a:rPr lang="hr-HR" dirty="0" smtClean="0"/>
              <a:t>samo uz pomoć odraslih osoba.</a:t>
            </a:r>
          </a:p>
          <a:p>
            <a:pPr>
              <a:buNone/>
            </a:pPr>
            <a:r>
              <a:rPr lang="hr-HR" dirty="0" smtClean="0"/>
              <a:t>Moramo paziti na svoju sigurnost i izbjegavati</a:t>
            </a:r>
          </a:p>
          <a:p>
            <a:pPr>
              <a:buNone/>
            </a:pPr>
            <a:r>
              <a:rPr lang="hr-HR" dirty="0" smtClean="0"/>
              <a:t>opasne situacije u kući.</a:t>
            </a:r>
          </a:p>
        </p:txBody>
      </p:sp>
      <p:pic>
        <p:nvPicPr>
          <p:cNvPr id="14338" name="Picture 2" descr="G:\Željka USB posel\COOKT 2019 2020\Krizna dokumentacija\Materijali za 27.4.-30.4\BOS\sigurnost u kuć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429288" cy="361435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NOŽ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2285992"/>
            <a:ext cx="5786446" cy="233997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Nožem se možeš porezati.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 descr="G:\Željka USB posel\COOKT 2019 2020\Krizna dokumentacija\Materijali za 27.4.-30.4\BOS\HkUseLOSJ1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3714776" cy="3814279"/>
          </a:xfrm>
          <a:prstGeom prst="rect">
            <a:avLst/>
          </a:prstGeom>
          <a:noFill/>
        </p:spPr>
      </p:pic>
      <p:pic>
        <p:nvPicPr>
          <p:cNvPr id="1027" name="Picture 3" descr="G:\Željka USB posel\COOKT 2019 2020\Krizna dokumentacija\Materijali za 27.4.-30.4\BOS\porezati-se-papirom-810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714881" cy="3143254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ŠTEDNJAK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642918"/>
            <a:ext cx="5114932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 štednjaku se možeš opeći.</a:t>
            </a:r>
            <a:endParaRPr lang="hr-HR" dirty="0"/>
          </a:p>
        </p:txBody>
      </p:sp>
      <p:pic>
        <p:nvPicPr>
          <p:cNvPr id="2050" name="Picture 2" descr="G:\Željka USB posel\COOKT 2019 2020\Krizna dokumentacija\Materijali za 27.4.-30.4\BOS\štednj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84616"/>
            <a:ext cx="2714644" cy="4916194"/>
          </a:xfrm>
          <a:prstGeom prst="rect">
            <a:avLst/>
          </a:prstGeom>
          <a:noFill/>
        </p:spPr>
      </p:pic>
      <p:pic>
        <p:nvPicPr>
          <p:cNvPr id="2051" name="Picture 3" descr="G:\Željka USB posel\COOKT 2019 2020\Krizna dokumentacija\Materijali za 27.4.-30.4\BOS\plin na štednjak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643050"/>
            <a:ext cx="3392842" cy="2114553"/>
          </a:xfrm>
          <a:prstGeom prst="rect">
            <a:avLst/>
          </a:prstGeom>
          <a:noFill/>
        </p:spPr>
      </p:pic>
      <p:pic>
        <p:nvPicPr>
          <p:cNvPr id="2052" name="Picture 4" descr="G:\Željka USB posel\COOKT 2019 2020\Krizna dokumentacija\Materijali za 27.4.-30.4\BOS\vruć pe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857628"/>
            <a:ext cx="2786058" cy="278605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hr-HR" dirty="0" smtClean="0"/>
              <a:t>Možeš se opeći na vrućem loncu</a:t>
            </a:r>
          </a:p>
          <a:p>
            <a:pPr algn="ctr">
              <a:buNone/>
            </a:pPr>
            <a:r>
              <a:rPr lang="hr-HR" dirty="0" smtClean="0"/>
              <a:t> ili prevrnuti vruću tavu.</a:t>
            </a:r>
            <a:endParaRPr lang="hr-HR" dirty="0"/>
          </a:p>
        </p:txBody>
      </p:sp>
      <p:pic>
        <p:nvPicPr>
          <p:cNvPr id="8194" name="Picture 2" descr="G:\Željka USB posel\COOKT 2019 2020\Krizna dokumentacija\Materijali za 27.4.-30.4\BOS\DIJETE I VRELA 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500462" cy="4531055"/>
          </a:xfrm>
          <a:prstGeom prst="rect">
            <a:avLst/>
          </a:prstGeom>
          <a:noFill/>
        </p:spPr>
      </p:pic>
      <p:pic>
        <p:nvPicPr>
          <p:cNvPr id="8195" name="Picture 3" descr="G:\Željka USB posel\COOKT 2019 2020\Krizna dokumentacija\Materijali za 27.4.-30.4\BOS\opasnost-od-opekline-640x3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14620"/>
            <a:ext cx="4849850" cy="284928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 štednjaku se lako može zapaliti krpa ili ručnik.</a:t>
            </a:r>
            <a:endParaRPr lang="hr-HR" dirty="0"/>
          </a:p>
        </p:txBody>
      </p:sp>
      <p:pic>
        <p:nvPicPr>
          <p:cNvPr id="9218" name="Picture 2" descr="G:\Željka USB posel\COOKT 2019 2020\Krizna dokumentacija\Materijali za 27.4.-30.4\BOS\POŽAR NA ŠTEDNJAK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929618" cy="524796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UPALJAČ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8" y="214290"/>
            <a:ext cx="4614866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Upaljačem se možeš opeći ili izazvati požar.</a:t>
            </a:r>
            <a:endParaRPr lang="hr-HR" dirty="0"/>
          </a:p>
        </p:txBody>
      </p:sp>
      <p:pic>
        <p:nvPicPr>
          <p:cNvPr id="4098" name="Picture 2" descr="G:\Željka USB posel\COOKT 2019 2020\Krizna dokumentacija\Materijali za 27.4.-30.4\BOS\Upaljac-Lighter-ZORR-SLIDER-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714888" cy="4714888"/>
          </a:xfrm>
          <a:prstGeom prst="rect">
            <a:avLst/>
          </a:prstGeom>
          <a:noFill/>
        </p:spPr>
      </p:pic>
      <p:pic>
        <p:nvPicPr>
          <p:cNvPr id="4100" name="Picture 4" descr="G:\Željka USB posel\COOKT 2019 2020\Krizna dokumentacija\Materijali za 27.4.-30.4\BOS\pozar-dubrava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3857628"/>
            <a:ext cx="3738557" cy="2803918"/>
          </a:xfrm>
          <a:prstGeom prst="rect">
            <a:avLst/>
          </a:prstGeom>
          <a:noFill/>
        </p:spPr>
      </p:pic>
      <p:pic>
        <p:nvPicPr>
          <p:cNvPr id="4101" name="Picture 5" descr="G:\Željka USB posel\COOKT 2019 2020\Krizna dokumentacija\Materijali za 27.4.-30.4\BOS\OPEKL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3824627" cy="2282824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ŽIGICE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85728"/>
            <a:ext cx="5586394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Žigicama se možeš opeći ili</a:t>
            </a:r>
          </a:p>
          <a:p>
            <a:pPr>
              <a:buNone/>
            </a:pPr>
            <a:r>
              <a:rPr lang="hr-HR" dirty="0" smtClean="0"/>
              <a:t>izazvati požar.</a:t>
            </a:r>
            <a:endParaRPr lang="hr-HR" dirty="0"/>
          </a:p>
        </p:txBody>
      </p:sp>
      <p:pic>
        <p:nvPicPr>
          <p:cNvPr id="5122" name="Picture 2" descr="G:\Željka USB posel\COOKT 2019 2020\Krizna dokumentacija\Materijali za 27.4.-30.4\BOS\OPEKL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064000" cy="2425700"/>
          </a:xfrm>
          <a:prstGeom prst="rect">
            <a:avLst/>
          </a:prstGeom>
          <a:noFill/>
        </p:spPr>
      </p:pic>
      <p:pic>
        <p:nvPicPr>
          <p:cNvPr id="5" name="Picture 4" descr="G:\Željka USB posel\COOKT 2019 2020\Krizna dokumentacija\Materijali za 27.4.-30.4\BOS\pozar-dubrava-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54082"/>
            <a:ext cx="3738557" cy="2803918"/>
          </a:xfrm>
          <a:prstGeom prst="rect">
            <a:avLst/>
          </a:prstGeom>
          <a:noFill/>
        </p:spPr>
      </p:pic>
      <p:pic>
        <p:nvPicPr>
          <p:cNvPr id="5123" name="Picture 3" descr="G:\Željka USB posel\COOKT 2019 2020\Krizna dokumentacija\Materijali za 27.4.-30.4\BOS\zigice-velike-1-pak-spar-10655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428868"/>
            <a:ext cx="4000496" cy="285335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MIKSER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828" y="1643050"/>
            <a:ext cx="3686172" cy="452596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Mikserom možeš</a:t>
            </a:r>
          </a:p>
          <a:p>
            <a:pPr>
              <a:buNone/>
            </a:pPr>
            <a:r>
              <a:rPr lang="hr-HR" dirty="0" smtClean="0"/>
              <a:t>zahvatiti prste.</a:t>
            </a:r>
            <a:endParaRPr lang="hr-HR" dirty="0"/>
          </a:p>
        </p:txBody>
      </p:sp>
      <p:pic>
        <p:nvPicPr>
          <p:cNvPr id="3074" name="Picture 2" descr="G:\Željka USB posel\COOKT 2019 2020\Krizna dokumentacija\Materijali za 27.4.-30.4\BOS\mikser-gorenje-m450w-0514017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000636" cy="5000636"/>
          </a:xfrm>
          <a:prstGeom prst="rect">
            <a:avLst/>
          </a:prstGeom>
          <a:noFill/>
        </p:spPr>
      </p:pic>
      <p:pic>
        <p:nvPicPr>
          <p:cNvPr id="3075" name="Picture 3" descr="G:\Željka USB posel\COOKT 2019 2020\Krizna dokumentacija\Materijali za 27.4.-30.4\BOS\kak-vib-mixer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94"/>
            <a:ext cx="3643306" cy="364330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Željka Šoštar, mag.rehab.educ</a:t>
            </a:r>
            <a:endParaRPr lang="hr-HR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268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Sigurnost u domu</vt:lpstr>
      <vt:lpstr>Slide 2</vt:lpstr>
      <vt:lpstr>NOŽ</vt:lpstr>
      <vt:lpstr>ŠTEDNJAK</vt:lpstr>
      <vt:lpstr>Slide 5</vt:lpstr>
      <vt:lpstr>Slide 6</vt:lpstr>
      <vt:lpstr>UPALJAČ</vt:lpstr>
      <vt:lpstr>ŽIGICE</vt:lpstr>
      <vt:lpstr>MIKSER</vt:lpstr>
      <vt:lpstr>GLAČALO</vt:lpstr>
      <vt:lpstr>UTIČNICA</vt:lpstr>
      <vt:lpstr>Slide 12</vt:lpstr>
      <vt:lpstr>FEN</vt:lpstr>
      <vt:lpstr>MOKAR POD</vt:lpstr>
      <vt:lpstr>OTPAD NA PODU</vt:lpstr>
      <vt:lpstr>Slide 16</vt:lpstr>
      <vt:lpstr>Hvala na pažnji!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Sigurnost u domu</dc:title>
  <dc:creator>Sostar</dc:creator>
  <cp:lastModifiedBy>Sostar</cp:lastModifiedBy>
  <cp:revision>18</cp:revision>
  <dcterms:created xsi:type="dcterms:W3CDTF">2020-04-22T10:17:53Z</dcterms:created>
  <dcterms:modified xsi:type="dcterms:W3CDTF">2020-04-22T13:33:21Z</dcterms:modified>
</cp:coreProperties>
</file>