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76" r:id="rId24"/>
    <p:sldId id="277" r:id="rId25"/>
    <p:sldId id="258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FEDA3-E70E-4512-9DE0-1EF479CF0299}" type="datetimeFigureOut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A274-D562-4FC9-80FB-5E288E81D1F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832F-B8DF-45C1-B4F8-A729C425A0AA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363-0369-4255-AD06-B95B90CAF9AC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9D8D-4C87-43FB-AAE6-E6E157642E06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5A4B-065E-40A1-95C1-25EC92FBE3F1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7FD8-CDFC-4C6D-AE19-35DBEBE78DB5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4B27-A640-4662-BA45-4BD85C97BB74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E99F-E0FE-45FD-9BD7-9553166E51BA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D8AD-A2BC-4F53-A029-B7F5B926EC9A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B0B2-24E0-4440-B4AA-A31776DA32A3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2B73-C3F7-4AA6-A90E-8382D4DCA43B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709-A3B6-4AA4-ACB3-A2AA16559D67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52E9-6437-4CE4-8E35-0CCD6633CF31}" type="datetime1">
              <a:rPr lang="sr-Latn-CS" smtClean="0"/>
              <a:pPr/>
              <a:t>25.5.2020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9FF8-CF04-490B-88AA-2FCEC9CF360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0240"/>
            <a:ext cx="3814762" cy="1470025"/>
          </a:xfrm>
        </p:spPr>
        <p:txBody>
          <a:bodyPr/>
          <a:lstStyle/>
          <a:p>
            <a:r>
              <a:rPr lang="hr-HR" dirty="0" smtClean="0"/>
              <a:t>Zanimanja ljudi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5784" y="3286124"/>
            <a:ext cx="4500594" cy="1752600"/>
          </a:xfrm>
        </p:spPr>
        <p:txBody>
          <a:bodyPr/>
          <a:lstStyle/>
          <a:p>
            <a:r>
              <a:rPr lang="hr-HR" dirty="0" smtClean="0"/>
              <a:t>2. dio</a:t>
            </a:r>
            <a:endParaRPr lang="hr-HR" dirty="0"/>
          </a:p>
        </p:txBody>
      </p:sp>
      <p:pic>
        <p:nvPicPr>
          <p:cNvPr id="4" name="Picture 2" descr="Zanimanja ljudi | Profil Kl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64" y="1857364"/>
            <a:ext cx="5000636" cy="5000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4664" y="214290"/>
            <a:ext cx="459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dirty="0" smtClean="0"/>
              <a:t>Centar za odgoj i obrazovanje 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ZIDARI grade kuće, zgrade i ostale objekte.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4578" name="Picture 2" descr="Zidari, mesari i autolakireri: Nepopularna zanimanja, ali posa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446572"/>
            <a:ext cx="7215238" cy="54114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KROVOPOKRIVAČI rade krovove na kućama.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5602" name="Picture 2" descr="krovopokrivač – EUs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25379" cy="46672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200" dirty="0" smtClean="0"/>
              <a:t>ELEKTRIČARI rade poslove koji su vezani uz električnu energiju (postavljaju elekrične instalacije, otklanjaju kvarove i slično).</a:t>
            </a:r>
            <a:endParaRPr lang="hr-H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6626" name="Picture 2" descr="Povlaštene dionice očekuju sadašnji i bivši zaposlenici HEP-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928803"/>
            <a:ext cx="7393795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PLINOINSTALATERI postavljaju i popravljaju plinske instalacije.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7650" name="Picture 2" descr="Reparación de cocinas - Taller de refrigeración FRÍO G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21872" cy="3990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153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VODOINSTALATERI postavljaju i popravljaju instalacije koje omogućavaju da ljudi imaju vodu u kućanstvu.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8674" name="Picture 2" descr="Opis posla (vodoinstalater): prava i odgovornosti - Poslovni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15172" cy="4451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SOBOSLIKARI kreče prostorije u kući.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9699" name="Picture 3" descr="G:\Željka USB posel\COOKT 2019 2020\Krizna dokumentacija\Materijali za 25.5.-29.5\UŠUO\The-house-pa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03724" cy="4604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STOLARI obrađuju drvo i izrađuju razne drvene predmete i namještaj. 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0722" name="Picture 2" descr="Najtraženija zanimanja u FBiH ove godine su šivač, stolar, bravar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53457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KLESARI  obrađuju različite vrste kamena. 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1746" name="Picture 2" descr="Ljubav prema kamenu atrakcija ruralnog turizma - Seoski turiza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683"/>
            <a:ext cx="7239088" cy="54293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KROJAČI i KROJAČICE kroje i šivaju odjeću.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2770" name="Picture 2" descr="Srednja škola Prozor jedna od rijetkih koja nudi zanimanje krojač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806108" cy="45291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RATARI obrađuju zemlju te uzgajaju žitarice i povrće.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3794" name="Picture 2" descr="G:\Željka USB posel\COOKT 2019 2020\Krizna dokumentacija\Materijali za 25.5.-29.5\UŠUO\rat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973702" cy="4586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PRISJETIMO SE 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Ljudi se bave različitim zanimanjima.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u="sng" dirty="0" smtClean="0">
                <a:solidFill>
                  <a:schemeClr val="bg2">
                    <a:lumMod val="10000"/>
                  </a:schemeClr>
                </a:solidFill>
              </a:rPr>
              <a:t>Sva su zanimanja jednako važna!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Bez obzira na to gdje tko živi, može se baviti</a:t>
            </a:r>
          </a:p>
          <a:p>
            <a:pPr>
              <a:buNone/>
            </a:pPr>
            <a:r>
              <a:rPr lang="hr-HR" dirty="0" smtClean="0"/>
              <a:t>zanimanjem kojim želi.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Danas ćemo naučiti koja još zanimanja postoje.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VINOGRADARI se bave uzgojem i preradom vinove loze (grožđa).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6868" name="Picture 4" descr="Vinogradari zadovoljni - 2011. godina bit će upamćena ka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69248" cy="46905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VOĆARI se bave uzgojem i preradom voća.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7890" name="Picture 2" descr="Voćari u potrazi za radnom snagom: jabuka rodilo 400 tona, a nem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1428728"/>
          </a:xfrm>
        </p:spPr>
        <p:txBody>
          <a:bodyPr>
            <a:noAutofit/>
          </a:bodyPr>
          <a:lstStyle/>
          <a:p>
            <a:pPr algn="l"/>
            <a:r>
              <a:rPr lang="vi-VN" sz="40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hr-HR" sz="4000" b="1" dirty="0" smtClean="0">
                <a:latin typeface="Calibri" pitchFamily="34" charset="0"/>
                <a:cs typeface="Calibri" pitchFamily="34" charset="0"/>
              </a:rPr>
              <a:t>RTLARI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 </a:t>
            </a:r>
            <a:r>
              <a:rPr lang="hr-HR" sz="4000" dirty="0" smtClean="0">
                <a:latin typeface="Calibri" pitchFamily="34" charset="0"/>
                <a:cs typeface="Calibri" pitchFamily="34" charset="0"/>
              </a:rPr>
              <a:t> uređuju 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vrtov</a:t>
            </a:r>
            <a:r>
              <a:rPr lang="hr-HR" sz="4000" dirty="0" smtClean="0">
                <a:latin typeface="Calibri" pitchFamily="34" charset="0"/>
                <a:cs typeface="Calibri" pitchFamily="34" charset="0"/>
              </a:rPr>
              <a:t>e,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 parkov</a:t>
            </a:r>
            <a:r>
              <a:rPr lang="hr-HR" sz="4000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i 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drug</a:t>
            </a:r>
            <a:r>
              <a:rPr lang="hr-HR" sz="4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 zelen</a:t>
            </a:r>
            <a:r>
              <a:rPr lang="hr-HR" sz="4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 površin</a:t>
            </a:r>
            <a:r>
              <a:rPr lang="hr-HR" sz="4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sz="4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2400" dirty="0" smtClean="0">
                <a:latin typeface="Calibri" pitchFamily="34" charset="0"/>
                <a:cs typeface="Calibri" pitchFamily="34" charset="0"/>
              </a:rPr>
            </a:b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38914" name="AutoShape 2" descr="Jednostavni poslovi u zanimanju vrtlar/ica – Pučko otvoren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8916" name="AutoShape 4" descr="Jednostavni poslovi u zanimanju vrtlar/ica – Pučko otvoren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8919" name="Picture 7" descr="Couples Gardening For Better Overall Health - garden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9250"/>
            <a:ext cx="8810625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STOČARI se bave uzgojem stoke.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4818" name="Picture 2" descr="G:\Željka USB posel\COOKT 2019 2020\Krizna dokumentacija\Materijali za 25.5.-29.5\UŠUO\stoč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72956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RIBARI se bave ribolovom i uzgojem riba.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35842" name="Picture 2" descr="G:\Željka USB posel\COOKT 2019 2020\Krizna dokumentacija\Materijali za 25.5.-29.5\UŠUO\RIBAR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24473"/>
            <a:ext cx="7858148" cy="52335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800" dirty="0" smtClean="0"/>
              <a:t>Hvala na pažnji!</a:t>
            </a:r>
            <a:endParaRPr lang="hr-HR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5" name="Picture 2" descr="Bye Bye Emoticons for Facebook, Email &amp; SMS | Funny emoticon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3295656" cy="3295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latin typeface="Calibri" pitchFamily="34" charset="0"/>
                <a:cs typeface="Calibri" pitchFamily="34" charset="0"/>
              </a:rPr>
              <a:t>NOVINARI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prikuplja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ju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informacij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događajima,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temama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osobama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te ih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objavljuj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novinama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na televiziji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radiju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 i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 internetu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027" name="Picture 3" descr="G:\Željka USB posel\COOKT 2019 2020\Krizna dokumentacija\Materijali za 25.5.-29.5\UŠUO\novin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04126"/>
            <a:ext cx="7143800" cy="4753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FOTOGRAFI snimaju i obrađuju fotografije.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18434" name="AutoShape 2" descr="Konferencija IFJ-a: Novinari ne smiju dopustiti da budu ušutkan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5" name="Picture 3" descr="G:\Željka USB posel\COOKT 2019 2020\Krizna dokumentacija\Materijali za 25.5.-29.5\UŠUO\fotogra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94294"/>
            <a:ext cx="7606425" cy="50637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SNIMATELJI kamerama snimaju filmove, serije i </a:t>
            </a:r>
            <a:r>
              <a:rPr lang="hr-HR" dirty="0" smtClean="0"/>
              <a:t>televizijske </a:t>
            </a:r>
            <a:r>
              <a:rPr lang="hr-HR" dirty="0" smtClean="0"/>
              <a:t>emisije.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9458" name="Picture 2" descr="BH novinari: Javni protest protiv otpuštanja novinara i drugi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7806"/>
            <a:ext cx="7929618" cy="5280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GLUMCI i GLUMICE glume u filmovima, serijama i kazališnim predstavama.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0484" name="Picture 4" descr="U ponedjeljak počinje festival “Mladi glumci i glumice grad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64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PJEVAČI I PJEVAČICE pjevaju pjesme.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1506" name="Picture 2" descr="Gdje dočekati Novu: tportalov vodič za doček na otvorenom - t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40905" cy="4936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4043362" cy="2725734"/>
          </a:xfrm>
        </p:spPr>
        <p:txBody>
          <a:bodyPr>
            <a:normAutofit/>
          </a:bodyPr>
          <a:lstStyle/>
          <a:p>
            <a:r>
              <a:rPr lang="hr-HR" dirty="0" smtClean="0"/>
              <a:t>PLESAČI I </a:t>
            </a:r>
            <a:r>
              <a:rPr lang="hr-HR" dirty="0" smtClean="0"/>
              <a:t>PLESAČICE se </a:t>
            </a:r>
            <a:r>
              <a:rPr lang="hr-HR" dirty="0" smtClean="0"/>
              <a:t>bave </a:t>
            </a:r>
            <a:r>
              <a:rPr lang="hr-HR" dirty="0" smtClean="0"/>
              <a:t> </a:t>
            </a:r>
            <a:r>
              <a:rPr lang="hr-HR" dirty="0" smtClean="0"/>
              <a:t>plesom.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2530" name="Picture 2" descr="Kako se zovu plesačice. Šta su plesovi? Šta je ple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001" y="163502"/>
            <a:ext cx="4462999" cy="66944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AUTOMEHANIČARI popravljaju vozila.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23554" name="Picture 2" descr="Naslovna - Automehaničar (m/ž) – Nizozem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51715" cy="4829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360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Zanimanja ljudi</vt:lpstr>
      <vt:lpstr>PRISJETIMO SE :</vt:lpstr>
      <vt:lpstr>NOVINARI prikupljaju informacije o događajima, temama i  osobama te ih objavljuju u novinama, na televiziji, radiju i internetu.</vt:lpstr>
      <vt:lpstr>FOTOGRAFI snimaju i obrađuju fotografije.</vt:lpstr>
      <vt:lpstr>SNIMATELJI kamerama snimaju filmove, serije i televizijske emisije.</vt:lpstr>
      <vt:lpstr>GLUMCI i GLUMICE glume u filmovima, serijama i kazališnim predstavama.</vt:lpstr>
      <vt:lpstr>PJEVAČI I PJEVAČICE pjevaju pjesme.</vt:lpstr>
      <vt:lpstr>PLESAČI I PLESAČICE se bave  plesom.</vt:lpstr>
      <vt:lpstr>AUTOMEHANIČARI popravljaju vozila.</vt:lpstr>
      <vt:lpstr>ZIDARI grade kuće, zgrade i ostale objekte.</vt:lpstr>
      <vt:lpstr>KROVOPOKRIVAČI rade krovove na kućama.</vt:lpstr>
      <vt:lpstr>ELEKTRIČARI rade poslove koji su vezani uz električnu energiju (postavljaju elekrične instalacije, otklanjaju kvarove i slično).</vt:lpstr>
      <vt:lpstr>PLINOINSTALATERI postavljaju i popravljaju plinske instalacije.</vt:lpstr>
      <vt:lpstr>VODOINSTALATERI postavljaju i popravljaju instalacije koje omogućavaju da ljudi imaju vodu u kućanstvu.</vt:lpstr>
      <vt:lpstr>SOBOSLIKARI kreče prostorije u kući.</vt:lpstr>
      <vt:lpstr>STOLARI obrađuju drvo i izrađuju razne drvene predmete i namještaj. </vt:lpstr>
      <vt:lpstr>KLESARI  obrađuju različite vrste kamena. </vt:lpstr>
      <vt:lpstr>KROJAČI i KROJAČICE kroje i šivaju odjeću.</vt:lpstr>
      <vt:lpstr>RATARI obrađuju zemlju te uzgajaju žitarice i povrće.</vt:lpstr>
      <vt:lpstr>VINOGRADARI se bave uzgojem i preradom vinove loze (grožđa).</vt:lpstr>
      <vt:lpstr>VOĆARI se bave uzgojem i preradom voća.</vt:lpstr>
      <vt:lpstr>VRTLARI  uređuju vrtove, parkove i druge zelene površine.  </vt:lpstr>
      <vt:lpstr>STOČARI se bave uzgojem stoke.</vt:lpstr>
      <vt:lpstr>RIBARI se bave ribolovom i uzgojem riba.</vt:lpstr>
      <vt:lpstr>Slide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Zanimanja ljudi</dc:title>
  <dc:creator>Sostar</dc:creator>
  <cp:lastModifiedBy>Sostar</cp:lastModifiedBy>
  <cp:revision>17</cp:revision>
  <dcterms:created xsi:type="dcterms:W3CDTF">2020-05-19T13:25:57Z</dcterms:created>
  <dcterms:modified xsi:type="dcterms:W3CDTF">2020-05-25T14:09:34Z</dcterms:modified>
</cp:coreProperties>
</file>