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B22A9-FA37-4C98-A5B8-03DCBB81F345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2510C-498A-475E-AA15-6E7032272E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1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330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838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839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9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91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28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64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6538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790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935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565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508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255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32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54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76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19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26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8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2D46-1E9B-4410-B28C-0F651D7C6F36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1E93EB-28C0-47B0-9BCE-69AEFF6694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20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BILJKE I ŽIVOTINJE NE MOGU ŽIVJETI JEDNE BEZ DRUGIH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Kukas Bojana, prof. defektolog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13" y="352772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9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7553326" y="0"/>
            <a:ext cx="3114675" cy="477361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en-US" sz="3200">
                <a:latin typeface="Rokkitt"/>
                <a:ea typeface="Rokkitt"/>
                <a:cs typeface="Rokkitt"/>
                <a:sym typeface="Rokkitt"/>
              </a:rPr>
              <a:t>   </a:t>
            </a:r>
          </a:p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None/>
            </a:pPr>
            <a:endParaRPr sz="3200">
              <a:latin typeface="Rokkitt"/>
              <a:ea typeface="Rokkitt"/>
              <a:cs typeface="Rokkitt"/>
              <a:sym typeface="Rokkitt"/>
            </a:endParaRPr>
          </a:p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en-US" sz="3200">
                <a:latin typeface="Rokkitt"/>
                <a:ea typeface="Rokkitt"/>
                <a:cs typeface="Rokkitt"/>
                <a:sym typeface="Rokkitt"/>
              </a:rPr>
              <a:t>  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028814" y="415034"/>
            <a:ext cx="7786686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Biljke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životinje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povezane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su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  <a:cs typeface="Times New Roman"/>
                <a:sym typeface="Times New Roman"/>
              </a:rPr>
              <a:t>prehran</a:t>
            </a:r>
            <a:r>
              <a:rPr lang="hr-HR" sz="3600" dirty="0">
                <a:latin typeface="Times New Roman"/>
                <a:ea typeface="Times New Roman"/>
                <a:cs typeface="Times New Roman"/>
                <a:sym typeface="Times New Roman"/>
              </a:rPr>
              <a:t>om</a:t>
            </a:r>
            <a:endParaRPr lang="en-US"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294703" y="1919404"/>
            <a:ext cx="8215312" cy="1354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Živa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bića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međusobno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su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povezana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ovise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jedni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sz="3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drugima</a:t>
            </a:r>
            <a:r>
              <a:rPr lang="hr-HR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>
              <a:buClr>
                <a:schemeClr val="lt1"/>
              </a:buClr>
              <a:buSzPct val="25000"/>
            </a:pPr>
            <a:r>
              <a:rPr lang="hr-HR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Životinje ne mogu živjeti bez biljaka jer se mnoge hrane biljnom hranom.</a:t>
            </a:r>
          </a:p>
          <a:p>
            <a:pPr>
              <a:buClr>
                <a:schemeClr val="lt1"/>
              </a:buClr>
              <a:buSzPct val="25000"/>
            </a:pPr>
            <a:r>
              <a:rPr lang="hr-HR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Neke ptice i druge životinje hrane se štetočinama.</a:t>
            </a:r>
            <a:endParaRPr lang="en-US" sz="3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216" y="4471638"/>
            <a:ext cx="2241396" cy="199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0259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idx="1"/>
          </p:nvPr>
        </p:nvSpPr>
        <p:spPr>
          <a:xfrm>
            <a:off x="1289824" y="1265664"/>
            <a:ext cx="3322636" cy="453072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 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Kukac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 od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biljke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dobiva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hranu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,</a:t>
            </a:r>
            <a:r>
              <a:rPr lang="hr-HR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a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biljku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oprašuje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i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omoguć</a:t>
            </a:r>
            <a:r>
              <a:rPr lang="hr-HR" sz="3200" dirty="0" err="1">
                <a:latin typeface="Rokkitt"/>
                <a:ea typeface="Rokkitt"/>
                <a:cs typeface="Rokkitt"/>
                <a:sym typeface="Rokkitt"/>
              </a:rPr>
              <a:t>ava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joj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 smtClean="0">
                <a:latin typeface="Rokkitt"/>
                <a:ea typeface="Rokkitt"/>
                <a:cs typeface="Rokkitt"/>
                <a:sym typeface="Rokkitt"/>
              </a:rPr>
              <a:t>razmnožavanj</a:t>
            </a:r>
            <a:r>
              <a:rPr lang="hr-HR" sz="3200" dirty="0" smtClean="0">
                <a:latin typeface="Rokkitt"/>
                <a:ea typeface="Rokkitt"/>
                <a:cs typeface="Rokkitt"/>
                <a:sym typeface="Rokkitt"/>
              </a:rPr>
              <a:t>e</a:t>
            </a:r>
            <a:endParaRPr lang="en-US" sz="3200" dirty="0"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5054910" y="1265664"/>
            <a:ext cx="3809999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959" y="4956020"/>
            <a:ext cx="3041923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5653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idx="1"/>
          </p:nvPr>
        </p:nvSpPr>
        <p:spPr>
          <a:xfrm>
            <a:off x="1316831" y="1446522"/>
            <a:ext cx="8229600" cy="477361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None/>
            </a:pPr>
            <a:endParaRPr sz="3200" dirty="0">
              <a:latin typeface="Rokkitt"/>
              <a:ea typeface="Rokkitt"/>
              <a:cs typeface="Rokkitt"/>
              <a:sym typeface="Rokkitt"/>
            </a:endParaRPr>
          </a:p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Biljke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za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proizvodnju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hrane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koriste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ugljikov</a:t>
            </a:r>
            <a:endParaRPr lang="hr-HR" sz="3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en-US" sz="3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dioksid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vodu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sunčevu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svijetlost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, a </a:t>
            </a:r>
            <a:r>
              <a:rPr lang="en-US" sz="3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ispuštaju</a:t>
            </a:r>
            <a:r>
              <a:rPr lang="hr-HR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kisik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hr-HR" sz="3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en-US" sz="32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Životinje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koriste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kisik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za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disanje</a:t>
            </a:r>
            <a:r>
              <a:rPr lang="hr-HR" sz="3200" dirty="0"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ispuštaju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ugljikov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dioksid</a:t>
            </a:r>
            <a:endParaRPr lang="en-US" sz="3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1109663" y="330356"/>
            <a:ext cx="8643937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4000" dirty="0" err="1">
                <a:latin typeface="Times New Roman"/>
                <a:ea typeface="Times New Roman"/>
                <a:cs typeface="Times New Roman"/>
                <a:sym typeface="Times New Roman"/>
              </a:rPr>
              <a:t>Biljke</a:t>
            </a:r>
            <a:r>
              <a:rPr lang="en-US" sz="4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4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latin typeface="Times New Roman"/>
                <a:ea typeface="Times New Roman"/>
                <a:cs typeface="Times New Roman"/>
                <a:sym typeface="Times New Roman"/>
              </a:rPr>
              <a:t>životinje</a:t>
            </a:r>
            <a:r>
              <a:rPr lang="en-US" sz="4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latin typeface="Times New Roman"/>
                <a:ea typeface="Times New Roman"/>
                <a:cs typeface="Times New Roman"/>
                <a:sym typeface="Times New Roman"/>
              </a:rPr>
              <a:t>povezane</a:t>
            </a:r>
            <a:r>
              <a:rPr lang="hr-HR" sz="4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latin typeface="Times New Roman"/>
                <a:ea typeface="Times New Roman"/>
                <a:cs typeface="Times New Roman"/>
                <a:sym typeface="Times New Roman"/>
              </a:rPr>
              <a:t>su</a:t>
            </a:r>
            <a:r>
              <a:rPr lang="hr-HR" sz="4000" dirty="0">
                <a:latin typeface="Times New Roman"/>
                <a:ea typeface="Times New Roman"/>
                <a:cs typeface="Times New Roman"/>
                <a:sym typeface="Times New Roman"/>
              </a:rPr>
              <a:t> disanjem</a:t>
            </a:r>
            <a:r>
              <a:rPr lang="en-US" sz="4000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lvl="0"/>
            <a:endParaRPr sz="4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605" y="4202925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1639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idx="1"/>
          </p:nvPr>
        </p:nvSpPr>
        <p:spPr>
          <a:xfrm>
            <a:off x="921834" y="977162"/>
            <a:ext cx="8229600" cy="221138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25000"/>
              <a:buNone/>
            </a:pPr>
            <a:r>
              <a:rPr lang="hr-HR" sz="3200" dirty="0" smtClean="0">
                <a:latin typeface="Rokkitt"/>
                <a:ea typeface="Rokkitt"/>
                <a:cs typeface="Rokkitt"/>
                <a:sym typeface="Rokkitt"/>
              </a:rPr>
              <a:t>  </a:t>
            </a:r>
            <a:r>
              <a:rPr lang="en-US" sz="3200" dirty="0" err="1" smtClean="0">
                <a:latin typeface="Rokkitt"/>
                <a:ea typeface="Rokkitt"/>
                <a:cs typeface="Rokkitt"/>
                <a:sym typeface="Rokkitt"/>
              </a:rPr>
              <a:t>Većina</a:t>
            </a:r>
            <a:r>
              <a:rPr lang="en-US" sz="3200" dirty="0" smtClean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hr-HR" sz="3200" dirty="0">
                <a:latin typeface="Rokkitt"/>
                <a:ea typeface="Rokkitt"/>
                <a:cs typeface="Rokkitt"/>
                <a:sym typeface="Rokkitt"/>
              </a:rPr>
              <a:t>se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organizama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hr-HR" sz="3200" dirty="0">
                <a:latin typeface="Rokkitt"/>
                <a:ea typeface="Rokkitt"/>
                <a:cs typeface="Rokkitt"/>
                <a:sym typeface="Rokkitt"/>
              </a:rPr>
              <a:t>nakon ugibanja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razgrađ</a:t>
            </a:r>
            <a:r>
              <a:rPr lang="hr-HR" sz="3200" dirty="0">
                <a:latin typeface="Rokkitt"/>
                <a:ea typeface="Rokkitt"/>
                <a:cs typeface="Rokkitt"/>
                <a:sym typeface="Rokkitt"/>
              </a:rPr>
              <a:t>uje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do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tvari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koje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biljke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uzimaju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iz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zemlje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za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prehranjivanje</a:t>
            </a:r>
            <a:r>
              <a:rPr lang="hr-HR" sz="3200" dirty="0">
                <a:latin typeface="Rokkitt"/>
                <a:ea typeface="Rokkitt"/>
                <a:cs typeface="Rokkitt"/>
                <a:sym typeface="Rokkitt"/>
              </a:rPr>
              <a:t>. T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ako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se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cijeli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proces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neprekidno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en-US" sz="3200" dirty="0" err="1">
                <a:latin typeface="Rokkitt"/>
                <a:ea typeface="Rokkitt"/>
                <a:cs typeface="Rokkitt"/>
                <a:sym typeface="Rokkitt"/>
              </a:rPr>
              <a:t>ponavlja</a:t>
            </a:r>
            <a:r>
              <a:rPr lang="en-US" sz="3200" dirty="0"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1996534" y="3384743"/>
            <a:ext cx="4929187" cy="2782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73860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0" y="856203"/>
            <a:ext cx="4594302" cy="273739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80" y="3958683"/>
            <a:ext cx="2798608" cy="255920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882" y="1307596"/>
            <a:ext cx="31432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8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ODGOVORI NA SLIJEDEĆA PITANJA:</a:t>
            </a:r>
          </a:p>
          <a:p>
            <a:r>
              <a:rPr lang="hr-HR" sz="3200" dirty="0" smtClean="0"/>
              <a:t>1.KAKO SE ŽIVOTINJE KORISTE BILJKAMA?</a:t>
            </a:r>
          </a:p>
          <a:p>
            <a:r>
              <a:rPr lang="hr-HR" sz="3200" dirty="0" smtClean="0"/>
              <a:t>2.OPRAŠIVANJE BILJAKA VRŠE…………………</a:t>
            </a:r>
          </a:p>
          <a:p>
            <a:r>
              <a:rPr lang="hr-HR" sz="3200" dirty="0" smtClean="0"/>
              <a:t>3.LASTAVICA SE HRANI…………………………….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62603151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154</Words>
  <Application>Microsoft Office PowerPoint</Application>
  <PresentationFormat>Široki zaslon</PresentationFormat>
  <Paragraphs>23</Paragraphs>
  <Slides>7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Arial</vt:lpstr>
      <vt:lpstr>Calibri</vt:lpstr>
      <vt:lpstr>Rokkitt</vt:lpstr>
      <vt:lpstr>Times New Roman</vt:lpstr>
      <vt:lpstr>Trebuchet MS</vt:lpstr>
      <vt:lpstr>Wingdings 3</vt:lpstr>
      <vt:lpstr>Faseta</vt:lpstr>
      <vt:lpstr>BILJKE I ŽIVOTINJE NE MOGU ŽIVJETI JEDNE BEZ DRUGIH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URADAK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BILJKE I ŽIVOTINJE NE MOGU ŽIVJETI JEDNE BEZ DRUGIH</dc:title>
  <dc:creator>Kukas</dc:creator>
  <cp:lastModifiedBy>Kukas</cp:lastModifiedBy>
  <cp:revision>6</cp:revision>
  <dcterms:created xsi:type="dcterms:W3CDTF">2020-05-14T17:53:14Z</dcterms:created>
  <dcterms:modified xsi:type="dcterms:W3CDTF">2020-05-22T08:10:22Z</dcterms:modified>
</cp:coreProperties>
</file>