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57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8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7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2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4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0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2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0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79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6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37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9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91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1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13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FC1FC-A783-41C4-852D-95270A680997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6DCD2-5DCC-4389-BC2D-BA1CE1A3F4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dirty="0" smtClean="0"/>
              <a:t>ZBRAJANJE I ODUZIMANJE BROJEVA DO 10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PONAVLJANJE GRADIVA</a:t>
            </a:r>
            <a:endParaRPr lang="hr-HR" dirty="0"/>
          </a:p>
        </p:txBody>
      </p:sp>
      <p:pic>
        <p:nvPicPr>
          <p:cNvPr id="4" name="Picture 174"/>
          <p:cNvPicPr/>
          <p:nvPr/>
        </p:nvPicPr>
        <p:blipFill>
          <a:blip r:embed="rId2"/>
          <a:stretch>
            <a:fillRect/>
          </a:stretch>
        </p:blipFill>
        <p:spPr>
          <a:xfrm>
            <a:off x="5543071" y="4114799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7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7" y="940158"/>
            <a:ext cx="6761407" cy="4893971"/>
          </a:xfrm>
          <a:prstGeom prst="rect">
            <a:avLst/>
          </a:prstGeom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872592" y="1889617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6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09" y="1414529"/>
            <a:ext cx="8183787" cy="4353059"/>
          </a:xfrm>
          <a:prstGeom prst="rect">
            <a:avLst/>
          </a:prstGeom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872592" y="1889617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Kukas\Desktop\1d421df7ca9e18294b6ae08acad8cd1d.jpg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63" y="309093"/>
            <a:ext cx="6507909" cy="625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5015" y="2198710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5" y="1931830"/>
            <a:ext cx="8255357" cy="3503053"/>
          </a:xfrm>
          <a:prstGeom prst="rect">
            <a:avLst/>
          </a:prstGeom>
        </p:spPr>
      </p:pic>
      <p:pic>
        <p:nvPicPr>
          <p:cNvPr id="3" name="Picture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1318801" y="2649470"/>
            <a:ext cx="89979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9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8</Words>
  <Application>Microsoft Office PowerPoint</Application>
  <PresentationFormat>Široki zaslon</PresentationFormat>
  <Paragraphs>2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Organski</vt:lpstr>
      <vt:lpstr>ZBRAJANJE I ODUZIMANJE BROJEVA DO 10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ZBRAJANJE I ODUZIMANJE BROJEVA DO 10</dc:title>
  <dc:creator>Kukas</dc:creator>
  <cp:lastModifiedBy>Kukas</cp:lastModifiedBy>
  <cp:revision>2</cp:revision>
  <dcterms:created xsi:type="dcterms:W3CDTF">2020-05-02T16:04:46Z</dcterms:created>
  <dcterms:modified xsi:type="dcterms:W3CDTF">2020-05-02T16:12:05Z</dcterms:modified>
</cp:coreProperties>
</file>