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28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08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96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51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79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30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60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5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63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57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4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75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4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45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54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96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C7BC-947A-4BBA-8F72-B2963CDAB0BB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7F1B23-F581-4845-AB52-89029CCF69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356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g"/><Relationship Id="rId7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417687"/>
            <a:ext cx="9144000" cy="1675430"/>
          </a:xfrm>
        </p:spPr>
        <p:txBody>
          <a:bodyPr/>
          <a:lstStyle/>
          <a:p>
            <a:r>
              <a:rPr lang="hr-HR" dirty="0" smtClean="0"/>
              <a:t>HRVATSKI NOVAC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                                      Kukas Bojana, </a:t>
            </a:r>
            <a:r>
              <a:rPr lang="hr-HR" dirty="0" err="1" smtClean="0"/>
              <a:t>prof.defektolog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6" y="2386630"/>
            <a:ext cx="4611512" cy="30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4" y="609600"/>
            <a:ext cx="4534133" cy="573889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268648" y="2882926"/>
            <a:ext cx="4717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Hrvatski novac</a:t>
            </a:r>
            <a:endParaRPr lang="hr-HR" sz="5400" b="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49514" r="60932" b="19634"/>
          <a:stretch/>
        </p:blipFill>
        <p:spPr>
          <a:xfrm flipH="1">
            <a:off x="7094385" y="4132326"/>
            <a:ext cx="1896872" cy="16729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996" y="122079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87245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likovni rezultat za kuna zlat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t="16901" r="12993" b="10503"/>
          <a:stretch/>
        </p:blipFill>
        <p:spPr bwMode="auto">
          <a:xfrm>
            <a:off x="948690" y="1900554"/>
            <a:ext cx="457744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5886995" y="840468"/>
            <a:ext cx="5921828" cy="5739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b="1" dirty="0" smtClean="0"/>
              <a:t>KUNA</a:t>
            </a:r>
          </a:p>
          <a:p>
            <a:endParaRPr lang="hr-HR" sz="4800" b="1" dirty="0" smtClean="0"/>
          </a:p>
          <a:p>
            <a:pPr algn="l"/>
            <a:r>
              <a:rPr lang="hr-HR" sz="4400" b="1" dirty="0" smtClean="0"/>
              <a:t>Mala, brza životinja mekog krzna.</a:t>
            </a:r>
          </a:p>
          <a:p>
            <a:pPr algn="l"/>
            <a:r>
              <a:rPr lang="hr-HR" sz="4400" b="1" dirty="0" smtClean="0"/>
              <a:t>Hrani se miševima i drugim malim životinjama. Jako voli jaja i med.</a:t>
            </a:r>
          </a:p>
          <a:p>
            <a:pPr algn="l"/>
            <a:r>
              <a:rPr lang="hr-HR" sz="4400" b="1" dirty="0" smtClean="0"/>
              <a:t>Poznata je i po tome što se po njoj zove naš novac. </a:t>
            </a:r>
          </a:p>
          <a:p>
            <a:endParaRPr lang="hr-HR" sz="4800" b="1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0"/>
            <a:ext cx="2217420" cy="17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3145972" y="123097"/>
            <a:ext cx="5135880" cy="81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b="1" dirty="0" smtClean="0"/>
              <a:t>HRVATSKI NOVAC</a:t>
            </a:r>
            <a:endParaRPr lang="hr-HR" sz="4800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87245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" y="1614816"/>
            <a:ext cx="1600426" cy="155566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4" y="3170483"/>
            <a:ext cx="1672914" cy="167291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4843397"/>
            <a:ext cx="2014603" cy="2014603"/>
          </a:xfrm>
          <a:prstGeom prst="rect">
            <a:avLst/>
          </a:prstGeom>
        </p:spPr>
      </p:pic>
      <p:sp>
        <p:nvSpPr>
          <p:cNvPr id="11" name="Naslov 1"/>
          <p:cNvSpPr txBox="1">
            <a:spLocks/>
          </p:cNvSpPr>
          <p:nvPr/>
        </p:nvSpPr>
        <p:spPr>
          <a:xfrm>
            <a:off x="2369771" y="2022325"/>
            <a:ext cx="3996195" cy="74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800" b="1" dirty="0" smtClean="0"/>
              <a:t>1 kuna – 1 kn</a:t>
            </a:r>
            <a:endParaRPr lang="hr-HR" sz="4800" b="1" dirty="0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2482983" y="3636616"/>
            <a:ext cx="3996195" cy="74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800" b="1" dirty="0" smtClean="0"/>
              <a:t>2 kune – 2 kn</a:t>
            </a:r>
            <a:endParaRPr lang="hr-HR" sz="4800" b="1" dirty="0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2482983" y="5640566"/>
            <a:ext cx="3996195" cy="74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800" b="1" dirty="0" smtClean="0"/>
              <a:t>5 kuna – 5 kn</a:t>
            </a:r>
            <a:endParaRPr lang="hr-HR" sz="4800" b="1" dirty="0"/>
          </a:p>
        </p:txBody>
      </p:sp>
      <p:sp>
        <p:nvSpPr>
          <p:cNvPr id="15" name="Pravokutnik 14"/>
          <p:cNvSpPr/>
          <p:nvPr/>
        </p:nvSpPr>
        <p:spPr>
          <a:xfrm>
            <a:off x="209006" y="741173"/>
            <a:ext cx="27993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KOVANICE</a:t>
            </a:r>
            <a:endParaRPr lang="hr-HR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0"/>
          <a:stretch/>
        </p:blipFill>
        <p:spPr>
          <a:xfrm>
            <a:off x="6635263" y="2707485"/>
            <a:ext cx="5239682" cy="2598909"/>
          </a:xfrm>
          <a:prstGeom prst="rect">
            <a:avLst/>
          </a:prstGeom>
        </p:spPr>
      </p:pic>
      <p:sp>
        <p:nvSpPr>
          <p:cNvPr id="17" name="Naslov 1"/>
          <p:cNvSpPr txBox="1">
            <a:spLocks/>
          </p:cNvSpPr>
          <p:nvPr/>
        </p:nvSpPr>
        <p:spPr>
          <a:xfrm>
            <a:off x="7478781" y="5576403"/>
            <a:ext cx="3996195" cy="74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800" b="1" dirty="0" smtClean="0"/>
              <a:t>10 kuna – 10 kn</a:t>
            </a:r>
            <a:endParaRPr lang="hr-HR" sz="4800" b="1" dirty="0"/>
          </a:p>
        </p:txBody>
      </p:sp>
      <p:sp>
        <p:nvSpPr>
          <p:cNvPr id="18" name="Pravokutnik 17"/>
          <p:cNvSpPr/>
          <p:nvPr/>
        </p:nvSpPr>
        <p:spPr>
          <a:xfrm>
            <a:off x="7316195" y="1559588"/>
            <a:ext cx="33173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NOVČANICA</a:t>
            </a:r>
            <a:endParaRPr lang="hr-HR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85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752954" y="131335"/>
            <a:ext cx="7757159" cy="1061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900" b="1" dirty="0" smtClean="0"/>
              <a:t>Poveži životinju sa kovanicom</a:t>
            </a:r>
            <a:r>
              <a:rPr lang="hr-HR" sz="4800" b="1" dirty="0" smtClean="0"/>
              <a:t>.</a:t>
            </a:r>
            <a:endParaRPr lang="hr-HR" sz="4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64" y="2880720"/>
            <a:ext cx="1830467" cy="183046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95" y="4711187"/>
            <a:ext cx="2014603" cy="201460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14" y="1132389"/>
            <a:ext cx="2020882" cy="2016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801">
            <a:off x="6976276" y="4891679"/>
            <a:ext cx="1825108" cy="181196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75" y="3125706"/>
            <a:ext cx="1759131" cy="17442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64" y="1192604"/>
            <a:ext cx="1925849" cy="187198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87245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59583 -0.2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57943 -0.31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1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5793 0.643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1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69817" y="198425"/>
            <a:ext cx="11223607" cy="14840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/>
              <a:t>Zamisli da imaš jednu novčanicu od 10 kn.</a:t>
            </a:r>
          </a:p>
          <a:p>
            <a:pPr algn="l"/>
            <a:r>
              <a:rPr lang="hr-HR" sz="4000" b="1" dirty="0" smtClean="0"/>
              <a:t>Što sve za nju možeš kupiti tako da potrošiš </a:t>
            </a:r>
            <a:r>
              <a:rPr lang="hr-HR" sz="4000" b="1" smtClean="0"/>
              <a:t>sav novac?</a:t>
            </a:r>
            <a:endParaRPr lang="hr-HR" sz="4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0"/>
          <a:stretch/>
        </p:blipFill>
        <p:spPr>
          <a:xfrm>
            <a:off x="696685" y="1706643"/>
            <a:ext cx="3094911" cy="153509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12071" r="29732" b="64806"/>
          <a:stretch/>
        </p:blipFill>
        <p:spPr>
          <a:xfrm rot="12548040">
            <a:off x="6652557" y="1724174"/>
            <a:ext cx="2259506" cy="13340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13" y="4333821"/>
            <a:ext cx="2741391" cy="21348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r="70435" b="42239"/>
          <a:stretch/>
        </p:blipFill>
        <p:spPr>
          <a:xfrm>
            <a:off x="2317365" y="3411512"/>
            <a:ext cx="1856349" cy="15849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9" r="21829"/>
          <a:stretch/>
        </p:blipFill>
        <p:spPr>
          <a:xfrm rot="2862482">
            <a:off x="10186268" y="3858997"/>
            <a:ext cx="957943" cy="308448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8" y="1990270"/>
            <a:ext cx="2991149" cy="284248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" y="3638100"/>
            <a:ext cx="1491673" cy="202348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4326" r="37668" b="22418"/>
          <a:stretch/>
        </p:blipFill>
        <p:spPr>
          <a:xfrm>
            <a:off x="2811492" y="5246738"/>
            <a:ext cx="1095386" cy="168238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5" t="8109" r="34790" b="42511"/>
          <a:stretch/>
        </p:blipFill>
        <p:spPr>
          <a:xfrm>
            <a:off x="6695759" y="4143189"/>
            <a:ext cx="2043744" cy="158496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4326" r="37668" b="22418"/>
          <a:stretch/>
        </p:blipFill>
        <p:spPr>
          <a:xfrm>
            <a:off x="3576195" y="3957014"/>
            <a:ext cx="1095386" cy="168238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4326" r="37668" b="22418"/>
          <a:stretch/>
        </p:blipFill>
        <p:spPr>
          <a:xfrm>
            <a:off x="7888996" y="4746205"/>
            <a:ext cx="1095386" cy="168238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4326" r="37668" b="22418"/>
          <a:stretch/>
        </p:blipFill>
        <p:spPr>
          <a:xfrm>
            <a:off x="6255277" y="1794256"/>
            <a:ext cx="1095386" cy="168238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4326" r="37668" b="22418"/>
          <a:stretch/>
        </p:blipFill>
        <p:spPr>
          <a:xfrm>
            <a:off x="11068046" y="4388621"/>
            <a:ext cx="1095386" cy="168238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4326" r="37668" b="22418"/>
          <a:stretch/>
        </p:blipFill>
        <p:spPr>
          <a:xfrm>
            <a:off x="9220661" y="3063818"/>
            <a:ext cx="1095386" cy="168238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4326" r="37668" b="22418"/>
          <a:stretch/>
        </p:blipFill>
        <p:spPr>
          <a:xfrm>
            <a:off x="5577645" y="5110946"/>
            <a:ext cx="1095386" cy="1682387"/>
          </a:xfrm>
          <a:prstGeom prst="rect">
            <a:avLst/>
          </a:prstGeom>
        </p:spPr>
      </p:pic>
      <p:sp>
        <p:nvSpPr>
          <p:cNvPr id="19" name="Pravokutnik 18"/>
          <p:cNvSpPr/>
          <p:nvPr/>
        </p:nvSpPr>
        <p:spPr>
          <a:xfrm rot="21408363">
            <a:off x="1237176" y="5217671"/>
            <a:ext cx="710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Pravokutnik 19"/>
          <p:cNvSpPr/>
          <p:nvPr/>
        </p:nvSpPr>
        <p:spPr>
          <a:xfrm rot="21408363">
            <a:off x="3869577" y="4765639"/>
            <a:ext cx="710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Pravokutnik 20"/>
          <p:cNvSpPr/>
          <p:nvPr/>
        </p:nvSpPr>
        <p:spPr>
          <a:xfrm rot="21408363">
            <a:off x="5883199" y="5987558"/>
            <a:ext cx="710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Pravokutnik 21"/>
          <p:cNvSpPr/>
          <p:nvPr/>
        </p:nvSpPr>
        <p:spPr>
          <a:xfrm rot="21408363">
            <a:off x="6785937" y="2698950"/>
            <a:ext cx="710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Pravokutnik 22"/>
          <p:cNvSpPr/>
          <p:nvPr/>
        </p:nvSpPr>
        <p:spPr>
          <a:xfrm rot="21408363">
            <a:off x="11317074" y="5217672"/>
            <a:ext cx="710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Pravokutnik 23"/>
          <p:cNvSpPr/>
          <p:nvPr/>
        </p:nvSpPr>
        <p:spPr>
          <a:xfrm rot="21408363">
            <a:off x="8199387" y="5549829"/>
            <a:ext cx="710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Pravokutnik 24"/>
          <p:cNvSpPr/>
          <p:nvPr/>
        </p:nvSpPr>
        <p:spPr>
          <a:xfrm rot="21408363">
            <a:off x="9497750" y="3848831"/>
            <a:ext cx="710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Slika 2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36973"/>
          <a:stretch/>
        </p:blipFill>
        <p:spPr>
          <a:xfrm>
            <a:off x="4385587" y="1280839"/>
            <a:ext cx="1034816" cy="2344285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4326" r="37668" b="22418"/>
          <a:stretch/>
        </p:blipFill>
        <p:spPr>
          <a:xfrm>
            <a:off x="4843368" y="2539674"/>
            <a:ext cx="1095386" cy="1682387"/>
          </a:xfrm>
          <a:prstGeom prst="rect">
            <a:avLst/>
          </a:prstGeom>
        </p:spPr>
      </p:pic>
      <p:sp>
        <p:nvSpPr>
          <p:cNvPr id="28" name="Pravokutnik 27"/>
          <p:cNvSpPr/>
          <p:nvPr/>
        </p:nvSpPr>
        <p:spPr>
          <a:xfrm rot="21408363">
            <a:off x="5136750" y="3348299"/>
            <a:ext cx="710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6391" r="57976" b="46873"/>
          <a:stretch/>
        </p:blipFill>
        <p:spPr>
          <a:xfrm rot="1981447">
            <a:off x="1694244" y="5078267"/>
            <a:ext cx="2205346" cy="1633074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4326" r="37668" b="22418"/>
          <a:stretch/>
        </p:blipFill>
        <p:spPr>
          <a:xfrm>
            <a:off x="894480" y="4444695"/>
            <a:ext cx="1095386" cy="1682387"/>
          </a:xfrm>
          <a:prstGeom prst="rect">
            <a:avLst/>
          </a:prstGeom>
        </p:spPr>
      </p:pic>
      <p:sp>
        <p:nvSpPr>
          <p:cNvPr id="31" name="Pravokutnik 30"/>
          <p:cNvSpPr/>
          <p:nvPr/>
        </p:nvSpPr>
        <p:spPr>
          <a:xfrm rot="21408363">
            <a:off x="1179619" y="5299563"/>
            <a:ext cx="710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Pravokutnik 31"/>
          <p:cNvSpPr/>
          <p:nvPr/>
        </p:nvSpPr>
        <p:spPr>
          <a:xfrm rot="21408363">
            <a:off x="3088033" y="6090442"/>
            <a:ext cx="710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kn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Slika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87245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0"/>
          <a:stretch/>
        </p:blipFill>
        <p:spPr>
          <a:xfrm>
            <a:off x="252548" y="424703"/>
            <a:ext cx="3699905" cy="1835171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077096" y="742123"/>
            <a:ext cx="49711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7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   =</a:t>
            </a:r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6" y="620889"/>
            <a:ext cx="1800151" cy="16389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0"/>
          <a:stretch/>
        </p:blipFill>
        <p:spPr>
          <a:xfrm>
            <a:off x="252548" y="2542274"/>
            <a:ext cx="3699905" cy="1835171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3952453" y="2859694"/>
            <a:ext cx="50957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7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</a:t>
            </a:r>
            <a:r>
              <a:rPr lang="hr-HR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hr-HR" sz="7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=</a:t>
            </a:r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0"/>
          <a:stretch/>
        </p:blipFill>
        <p:spPr>
          <a:xfrm>
            <a:off x="252548" y="4694865"/>
            <a:ext cx="3699905" cy="1835171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4077096" y="5012285"/>
            <a:ext cx="49711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7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          </a:t>
            </a:r>
            <a:r>
              <a:rPr lang="hr-H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hr-H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97" y="2735510"/>
            <a:ext cx="1569842" cy="135389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69" y="2805343"/>
            <a:ext cx="1474142" cy="143291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21" y="4982917"/>
            <a:ext cx="1569842" cy="156984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98" y="4944780"/>
            <a:ext cx="1569842" cy="156984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25" y="620889"/>
            <a:ext cx="1800151" cy="163898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84" y="2735510"/>
            <a:ext cx="1620647" cy="16206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11" y="2643740"/>
            <a:ext cx="1800151" cy="168161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649" y="5012285"/>
            <a:ext cx="1492174" cy="145044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67" y="4729885"/>
            <a:ext cx="1649289" cy="1800151"/>
          </a:xfrm>
          <a:prstGeom prst="rect">
            <a:avLst/>
          </a:prstGeom>
        </p:spPr>
      </p:pic>
      <p:sp>
        <p:nvSpPr>
          <p:cNvPr id="20" name="Naslov 1"/>
          <p:cNvSpPr txBox="1">
            <a:spLocks/>
          </p:cNvSpPr>
          <p:nvPr/>
        </p:nvSpPr>
        <p:spPr>
          <a:xfrm>
            <a:off x="5550451" y="-264642"/>
            <a:ext cx="2862943" cy="10612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b="1" dirty="0" smtClean="0"/>
              <a:t>Oduzmi!</a:t>
            </a:r>
            <a:endParaRPr lang="hr-HR" sz="5400" b="1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87245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6409850" y="5282853"/>
            <a:ext cx="628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 smtClean="0"/>
              <a:t>=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301670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5870" y="278674"/>
            <a:ext cx="9744816" cy="1061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/>
              <a:t>Razmislite i nacrtajte koje sve kovanice možete zbrojiti da biste imali ukupno 5 kn.</a:t>
            </a:r>
            <a:endParaRPr lang="hr-HR" sz="4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80" y="96271"/>
            <a:ext cx="2014603" cy="201460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" y="3106380"/>
            <a:ext cx="1569842" cy="15698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75" y="1455919"/>
            <a:ext cx="1474142" cy="14329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27" y="1455920"/>
            <a:ext cx="1474142" cy="14329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79" y="1455920"/>
            <a:ext cx="1474142" cy="143291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31" y="1421497"/>
            <a:ext cx="1474142" cy="143291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" y="1421497"/>
            <a:ext cx="1474142" cy="143291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4" y="3310676"/>
            <a:ext cx="1474142" cy="143291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70" y="3243307"/>
            <a:ext cx="1474142" cy="143291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25" y="3243307"/>
            <a:ext cx="1474142" cy="143291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17" y="5115406"/>
            <a:ext cx="1474142" cy="143291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6" y="4903112"/>
            <a:ext cx="1569842" cy="156984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02" y="4903112"/>
            <a:ext cx="1569842" cy="1569842"/>
          </a:xfrm>
          <a:prstGeom prst="rect">
            <a:avLst/>
          </a:prstGeom>
        </p:spPr>
      </p:pic>
      <p:sp>
        <p:nvSpPr>
          <p:cNvPr id="17" name="Zaobljeni pravokutnik 16"/>
          <p:cNvSpPr/>
          <p:nvPr/>
        </p:nvSpPr>
        <p:spPr>
          <a:xfrm>
            <a:off x="158879" y="1328113"/>
            <a:ext cx="7382538" cy="166487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aobljeni pravokutnik 17"/>
          <p:cNvSpPr/>
          <p:nvPr/>
        </p:nvSpPr>
        <p:spPr>
          <a:xfrm>
            <a:off x="181795" y="3105782"/>
            <a:ext cx="5769091" cy="166487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199006" y="4883451"/>
            <a:ext cx="4664553" cy="166487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26" y="96271"/>
            <a:ext cx="2014603" cy="2014603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72" y="105298"/>
            <a:ext cx="2014603" cy="2014603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09" y="87245"/>
            <a:ext cx="2014603" cy="2014603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87245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14427 0.14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6 L -0.27578 0.4219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36614 0.688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5" y="395111"/>
            <a:ext cx="4312355" cy="305470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6" y="395112"/>
            <a:ext cx="4766911" cy="31450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3449814"/>
            <a:ext cx="5689600" cy="29509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11" y="3923948"/>
            <a:ext cx="3897666" cy="2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863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138</Words>
  <Application>Microsoft Office PowerPoint</Application>
  <PresentationFormat>Široki zaslon</PresentationFormat>
  <Paragraphs>36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HRVATSKI NOVAC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NOVAC</dc:title>
  <dc:creator>Kukas</dc:creator>
  <cp:lastModifiedBy>Kukas</cp:lastModifiedBy>
  <cp:revision>3</cp:revision>
  <dcterms:created xsi:type="dcterms:W3CDTF">2020-05-16T11:24:31Z</dcterms:created>
  <dcterms:modified xsi:type="dcterms:W3CDTF">2020-05-22T08:25:00Z</dcterms:modified>
</cp:coreProperties>
</file>