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3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085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53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23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62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11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48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11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9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7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7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47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01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0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3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82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24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D6CCBD-CBA7-4961-9D75-E9161BBAF5A0}" type="datetimeFigureOut">
              <a:rPr lang="hr-HR" smtClean="0"/>
              <a:t>16.5.2020.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E2ECCFA-0744-4C44-8F1E-D483B32486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84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2.jpg"/><Relationship Id="rId7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g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12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24.jpg"/><Relationship Id="rId5" Type="http://schemas.openxmlformats.org/officeDocument/2006/relationships/image" Target="../media/image20.jpg"/><Relationship Id="rId10" Type="http://schemas.openxmlformats.org/officeDocument/2006/relationships/image" Target="../media/image23.png"/><Relationship Id="rId4" Type="http://schemas.openxmlformats.org/officeDocument/2006/relationships/image" Target="../media/image19.jp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5.jp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94517" y="1145671"/>
            <a:ext cx="9144000" cy="1368929"/>
          </a:xfrm>
        </p:spPr>
        <p:txBody>
          <a:bodyPr/>
          <a:lstStyle/>
          <a:p>
            <a:r>
              <a:rPr lang="hr-HR" dirty="0" smtClean="0"/>
              <a:t>JEDINICE ZA NOVAC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   </a:t>
            </a:r>
          </a:p>
          <a:p>
            <a:endParaRPr lang="hr-HR" dirty="0"/>
          </a:p>
          <a:p>
            <a:r>
              <a:rPr lang="hr-HR" dirty="0" smtClean="0"/>
              <a:t>                                                    Kukas Bojana, </a:t>
            </a:r>
            <a:r>
              <a:rPr lang="hr-HR" dirty="0" err="1" smtClean="0"/>
              <a:t>prof.defektolog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05" y="2814637"/>
            <a:ext cx="308861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513173" y="428663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49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63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83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4</a:t>
            </a:r>
            <a:r>
              <a:rPr lang="hr-HR" sz="2400" dirty="0" smtClean="0">
                <a:latin typeface="Arial Rounded MT Bold" panose="020F0704030504030204" pitchFamily="34" charset="0"/>
              </a:rPr>
              <a:t>7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91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7</a:t>
            </a:r>
            <a:r>
              <a:rPr lang="hr-HR" sz="2400" dirty="0" smtClean="0">
                <a:latin typeface="Arial Rounded MT Bold" panose="020F0704030504030204" pitchFamily="34" charset="0"/>
              </a:rPr>
              <a:t>8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73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9</a:t>
            </a:r>
            <a:r>
              <a:rPr lang="hr-HR" sz="2400" dirty="0" smtClean="0">
                <a:latin typeface="Arial Rounded MT Bold" panose="020F0704030504030204" pitchFamily="34" charset="0"/>
              </a:rPr>
              <a:t>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7</a:t>
            </a:r>
            <a:r>
              <a:rPr lang="hr-HR" sz="2400" dirty="0" smtClean="0">
                <a:latin typeface="Arial Rounded MT Bold" panose="020F0704030504030204" pitchFamily="34" charset="0"/>
              </a:rPr>
              <a:t>6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169719" y="2509888"/>
            <a:ext cx="135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63" name="Slika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2" y="1678502"/>
            <a:ext cx="609600" cy="6096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83" y="1280009"/>
            <a:ext cx="900000" cy="900000"/>
          </a:xfrm>
          <a:prstGeom prst="rect">
            <a:avLst/>
          </a:prstGeom>
        </p:spPr>
      </p:pic>
      <p:pic>
        <p:nvPicPr>
          <p:cNvPr id="68" name="Slika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49" y="518359"/>
            <a:ext cx="609600" cy="6096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60" y="514867"/>
            <a:ext cx="2206956" cy="1080000"/>
          </a:xfrm>
          <a:prstGeom prst="rect">
            <a:avLst/>
          </a:prstGeom>
        </p:spPr>
      </p:pic>
      <p:pic>
        <p:nvPicPr>
          <p:cNvPr id="77" name="Slika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2" y="1068902"/>
            <a:ext cx="609600" cy="609600"/>
          </a:xfrm>
          <a:prstGeom prst="rect">
            <a:avLst/>
          </a:prstGeom>
        </p:spPr>
      </p:pic>
      <p:pic>
        <p:nvPicPr>
          <p:cNvPr id="78" name="Slika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" y="458006"/>
            <a:ext cx="609600" cy="609600"/>
          </a:xfrm>
          <a:prstGeom prst="rect">
            <a:avLst/>
          </a:prstGeom>
        </p:spPr>
      </p:pic>
      <p:pic>
        <p:nvPicPr>
          <p:cNvPr id="80" name="Slika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86" y="530254"/>
            <a:ext cx="609600" cy="609600"/>
          </a:xfrm>
          <a:prstGeom prst="rect">
            <a:avLst/>
          </a:prstGeom>
        </p:spPr>
      </p:pic>
      <p:pic>
        <p:nvPicPr>
          <p:cNvPr id="81" name="Slika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74" y="538201"/>
            <a:ext cx="609600" cy="609600"/>
          </a:xfrm>
          <a:prstGeom prst="rect">
            <a:avLst/>
          </a:prstGeom>
        </p:spPr>
      </p:pic>
      <p:pic>
        <p:nvPicPr>
          <p:cNvPr id="85" name="Slika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50" y="526484"/>
            <a:ext cx="900000" cy="900000"/>
          </a:xfrm>
          <a:prstGeom prst="rect">
            <a:avLst/>
          </a:prstGeom>
        </p:spPr>
      </p:pic>
      <p:pic>
        <p:nvPicPr>
          <p:cNvPr id="86" name="Slika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66" y="526484"/>
            <a:ext cx="900000" cy="900000"/>
          </a:xfrm>
          <a:prstGeom prst="rect">
            <a:avLst/>
          </a:prstGeom>
        </p:spPr>
      </p:pic>
      <p:pic>
        <p:nvPicPr>
          <p:cNvPr id="87" name="Slika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30" y="1280009"/>
            <a:ext cx="900000" cy="900000"/>
          </a:xfrm>
          <a:prstGeom prst="rect">
            <a:avLst/>
          </a:prstGeom>
        </p:spPr>
      </p:pic>
      <p:pic>
        <p:nvPicPr>
          <p:cNvPr id="88" name="Slika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58" y="1181017"/>
            <a:ext cx="2206956" cy="1080000"/>
          </a:xfrm>
          <a:prstGeom prst="rect">
            <a:avLst/>
          </a:prstGeom>
        </p:spPr>
      </p:pic>
      <p:pic>
        <p:nvPicPr>
          <p:cNvPr id="89" name="Slika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25" y="1570409"/>
            <a:ext cx="609600" cy="609600"/>
          </a:xfrm>
          <a:prstGeom prst="rect">
            <a:avLst/>
          </a:prstGeom>
        </p:spPr>
      </p:pic>
      <p:pic>
        <p:nvPicPr>
          <p:cNvPr id="90" name="Slika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76" y="5010691"/>
            <a:ext cx="609600" cy="609600"/>
          </a:xfrm>
          <a:prstGeom prst="rect">
            <a:avLst/>
          </a:prstGeom>
        </p:spPr>
      </p:pic>
      <p:pic>
        <p:nvPicPr>
          <p:cNvPr id="91" name="Slika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76" y="4343942"/>
            <a:ext cx="609600" cy="609600"/>
          </a:xfrm>
          <a:prstGeom prst="rect">
            <a:avLst/>
          </a:prstGeom>
        </p:spPr>
      </p:pic>
      <p:pic>
        <p:nvPicPr>
          <p:cNvPr id="92" name="Slika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50" y="1580377"/>
            <a:ext cx="609600" cy="609600"/>
          </a:xfrm>
          <a:prstGeom prst="rect">
            <a:avLst/>
          </a:prstGeom>
        </p:spPr>
      </p:pic>
      <p:pic>
        <p:nvPicPr>
          <p:cNvPr id="93" name="Slika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431" y="5090189"/>
            <a:ext cx="609600" cy="609600"/>
          </a:xfrm>
          <a:prstGeom prst="rect">
            <a:avLst/>
          </a:prstGeom>
        </p:spPr>
      </p:pic>
      <p:pic>
        <p:nvPicPr>
          <p:cNvPr id="94" name="Slika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172" y="5088182"/>
            <a:ext cx="609600" cy="609600"/>
          </a:xfrm>
          <a:prstGeom prst="rect">
            <a:avLst/>
          </a:prstGeom>
        </p:spPr>
      </p:pic>
      <p:pic>
        <p:nvPicPr>
          <p:cNvPr id="95" name="Slika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5" y="3992669"/>
            <a:ext cx="2206956" cy="1080000"/>
          </a:xfrm>
          <a:prstGeom prst="rect">
            <a:avLst/>
          </a:prstGeom>
        </p:spPr>
      </p:pic>
      <p:pic>
        <p:nvPicPr>
          <p:cNvPr id="96" name="Slika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57" y="4201641"/>
            <a:ext cx="2206956" cy="1080000"/>
          </a:xfrm>
          <a:prstGeom prst="rect">
            <a:avLst/>
          </a:prstGeom>
        </p:spPr>
      </p:pic>
      <p:pic>
        <p:nvPicPr>
          <p:cNvPr id="97" name="Slika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02" y="4540291"/>
            <a:ext cx="2206956" cy="1080000"/>
          </a:xfrm>
          <a:prstGeom prst="rect">
            <a:avLst/>
          </a:prstGeom>
        </p:spPr>
      </p:pic>
      <p:pic>
        <p:nvPicPr>
          <p:cNvPr id="98" name="Slika 9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55" y="3969519"/>
            <a:ext cx="2206956" cy="1080000"/>
          </a:xfrm>
          <a:prstGeom prst="rect">
            <a:avLst/>
          </a:prstGeom>
        </p:spPr>
      </p:pic>
      <p:pic>
        <p:nvPicPr>
          <p:cNvPr id="99" name="Slika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18" y="4545101"/>
            <a:ext cx="2206956" cy="1080000"/>
          </a:xfrm>
          <a:prstGeom prst="rect">
            <a:avLst/>
          </a:prstGeom>
        </p:spPr>
      </p:pic>
      <p:pic>
        <p:nvPicPr>
          <p:cNvPr id="100" name="Slika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26" y="543158"/>
            <a:ext cx="2206956" cy="1080000"/>
          </a:xfrm>
          <a:prstGeom prst="rect">
            <a:avLst/>
          </a:prstGeom>
        </p:spPr>
      </p:pic>
      <p:pic>
        <p:nvPicPr>
          <p:cNvPr id="101" name="Slika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50" y="1153726"/>
            <a:ext cx="2206956" cy="1080000"/>
          </a:xfrm>
          <a:prstGeom prst="rect">
            <a:avLst/>
          </a:prstGeom>
        </p:spPr>
      </p:pic>
      <p:pic>
        <p:nvPicPr>
          <p:cNvPr id="103" name="Slika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12" y="3954036"/>
            <a:ext cx="220695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91 kuna i 5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42 kune i 90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40 kuna i 10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42 kune i 10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</a:t>
            </a:r>
            <a:r>
              <a:rPr lang="hr-HR" sz="2400" dirty="0">
                <a:latin typeface="Arial Rounded MT Bold" panose="020F0704030504030204" pitchFamily="34" charset="0"/>
              </a:rPr>
              <a:t>9</a:t>
            </a:r>
            <a:r>
              <a:rPr lang="hr-HR" sz="2400" dirty="0" smtClean="0">
                <a:latin typeface="Arial Rounded MT Bold" panose="020F0704030504030204" pitchFamily="34" charset="0"/>
              </a:rPr>
              <a:t> kuna i 15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76 kuna i 35 lipa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 i 60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81 kuna i 55 lipa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79 kuna i 18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70 kuna i 58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77 kuna i 14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097480" y="2323027"/>
            <a:ext cx="1587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70 kuna i </a:t>
            </a:r>
          </a:p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50 lipa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624835"/>
            <a:ext cx="1471304" cy="72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1443617"/>
            <a:ext cx="1471304" cy="72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84" y="622074"/>
            <a:ext cx="1471304" cy="72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3837" y="986916"/>
            <a:ext cx="1471304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9295" y="942812"/>
            <a:ext cx="1471304" cy="72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884">
            <a:off x="7713259" y="4548260"/>
            <a:ext cx="1471304" cy="720000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864">
            <a:off x="6750356" y="4327934"/>
            <a:ext cx="1471304" cy="720000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4935291"/>
            <a:ext cx="1471304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3" y="4102316"/>
            <a:ext cx="1471304" cy="720000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17" y="656034"/>
            <a:ext cx="588922" cy="588922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39" y="744035"/>
            <a:ext cx="609600" cy="609600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68" y="1401876"/>
            <a:ext cx="843052" cy="840550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84" y="656034"/>
            <a:ext cx="609600" cy="609600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173" y="1450896"/>
            <a:ext cx="716150" cy="72000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51" y="1520451"/>
            <a:ext cx="544186" cy="540000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02" y="4117030"/>
            <a:ext cx="609600" cy="6096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17" y="1479316"/>
            <a:ext cx="609600" cy="609600"/>
          </a:xfrm>
          <a:prstGeom prst="rect">
            <a:avLst/>
          </a:prstGeom>
        </p:spPr>
      </p:pic>
      <p:pic>
        <p:nvPicPr>
          <p:cNvPr id="58" name="Slika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018" y="503011"/>
            <a:ext cx="843052" cy="840550"/>
          </a:xfrm>
          <a:prstGeom prst="rect">
            <a:avLst/>
          </a:prstGeom>
        </p:spPr>
      </p:pic>
      <p:pic>
        <p:nvPicPr>
          <p:cNvPr id="59" name="Slika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97" y="519264"/>
            <a:ext cx="843052" cy="84055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57" y="529681"/>
            <a:ext cx="843052" cy="840550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402" y="1443127"/>
            <a:ext cx="716150" cy="720000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6084" y="1443127"/>
            <a:ext cx="716150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7243" y="1443127"/>
            <a:ext cx="716150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107">
            <a:off x="11053081" y="1518823"/>
            <a:ext cx="609600" cy="6096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76" y="4852078"/>
            <a:ext cx="609600" cy="609600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28" y="635273"/>
            <a:ext cx="609600" cy="609600"/>
          </a:xfrm>
          <a:prstGeom prst="rect">
            <a:avLst/>
          </a:prstGeom>
        </p:spPr>
      </p:pic>
      <p:pic>
        <p:nvPicPr>
          <p:cNvPr id="68" name="Slika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92" y="4114297"/>
            <a:ext cx="609600" cy="6096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68" y="4102316"/>
            <a:ext cx="609600" cy="609600"/>
          </a:xfrm>
          <a:prstGeom prst="rect">
            <a:avLst/>
          </a:prstGeom>
        </p:spPr>
      </p:pic>
      <p:pic>
        <p:nvPicPr>
          <p:cNvPr id="70" name="Slika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31" y="4114297"/>
            <a:ext cx="609600" cy="609600"/>
          </a:xfrm>
          <a:prstGeom prst="rect">
            <a:avLst/>
          </a:prstGeom>
        </p:spPr>
      </p:pic>
      <p:pic>
        <p:nvPicPr>
          <p:cNvPr id="71" name="Slika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16" y="4103752"/>
            <a:ext cx="609600" cy="609600"/>
          </a:xfrm>
          <a:prstGeom prst="rect">
            <a:avLst/>
          </a:prstGeom>
        </p:spPr>
      </p:pic>
      <p:pic>
        <p:nvPicPr>
          <p:cNvPr id="72" name="Slika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03" y="4931602"/>
            <a:ext cx="609600" cy="609600"/>
          </a:xfrm>
          <a:prstGeom prst="rect">
            <a:avLst/>
          </a:prstGeom>
        </p:spPr>
      </p:pic>
      <p:pic>
        <p:nvPicPr>
          <p:cNvPr id="73" name="Slika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93" y="4901546"/>
            <a:ext cx="609600" cy="609600"/>
          </a:xfrm>
          <a:prstGeom prst="rect">
            <a:avLst/>
          </a:prstGeom>
        </p:spPr>
      </p:pic>
      <p:pic>
        <p:nvPicPr>
          <p:cNvPr id="74" name="Slika 7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69" y="4920869"/>
            <a:ext cx="609600" cy="609600"/>
          </a:xfrm>
          <a:prstGeom prst="rect">
            <a:avLst/>
          </a:prstGeom>
        </p:spPr>
      </p:pic>
      <p:pic>
        <p:nvPicPr>
          <p:cNvPr id="75" name="Slika 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90" y="4931602"/>
            <a:ext cx="609600" cy="609600"/>
          </a:xfrm>
          <a:prstGeom prst="rect">
            <a:avLst/>
          </a:prstGeom>
        </p:spPr>
      </p:pic>
      <p:pic>
        <p:nvPicPr>
          <p:cNvPr id="76" name="Slika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88" y="5037227"/>
            <a:ext cx="609600" cy="609600"/>
          </a:xfrm>
          <a:prstGeom prst="rect">
            <a:avLst/>
          </a:prstGeom>
        </p:spPr>
      </p:pic>
      <p:pic>
        <p:nvPicPr>
          <p:cNvPr id="77" name="Slika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26" y="5030332"/>
            <a:ext cx="609600" cy="609600"/>
          </a:xfrm>
          <a:prstGeom prst="rect">
            <a:avLst/>
          </a:prstGeom>
        </p:spPr>
      </p:pic>
      <p:pic>
        <p:nvPicPr>
          <p:cNvPr id="78" name="Slika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02" y="3987320"/>
            <a:ext cx="468000" cy="468000"/>
          </a:xfrm>
          <a:prstGeom prst="rect">
            <a:avLst/>
          </a:prstGeom>
        </p:spPr>
      </p:pic>
      <p:pic>
        <p:nvPicPr>
          <p:cNvPr id="79" name="Slika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593" y="3987320"/>
            <a:ext cx="468000" cy="468000"/>
          </a:xfrm>
          <a:prstGeom prst="rect">
            <a:avLst/>
          </a:prstGeom>
        </p:spPr>
      </p:pic>
      <p:pic>
        <p:nvPicPr>
          <p:cNvPr id="80" name="Slika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402" y="4523096"/>
            <a:ext cx="468000" cy="468000"/>
          </a:xfrm>
          <a:prstGeom prst="rect">
            <a:avLst/>
          </a:prstGeom>
        </p:spPr>
      </p:pic>
      <p:pic>
        <p:nvPicPr>
          <p:cNvPr id="81" name="Slika 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54" y="4523096"/>
            <a:ext cx="468000" cy="468000"/>
          </a:xfrm>
          <a:prstGeom prst="rect">
            <a:avLst/>
          </a:prstGeom>
        </p:spPr>
      </p:pic>
      <p:pic>
        <p:nvPicPr>
          <p:cNvPr id="82" name="Slika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107">
            <a:off x="10664444" y="5047663"/>
            <a:ext cx="609600" cy="609600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107">
            <a:off x="11254471" y="5030332"/>
            <a:ext cx="609600" cy="609600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96" y="4185422"/>
            <a:ext cx="843052" cy="840550"/>
          </a:xfrm>
          <a:prstGeom prst="rect">
            <a:avLst/>
          </a:prstGeom>
        </p:spPr>
      </p:pic>
      <p:pic>
        <p:nvPicPr>
          <p:cNvPr id="85" name="Slika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35" y="3987320"/>
            <a:ext cx="588922" cy="588922"/>
          </a:xfrm>
          <a:prstGeom prst="rect">
            <a:avLst/>
          </a:prstGeom>
        </p:spPr>
      </p:pic>
      <p:pic>
        <p:nvPicPr>
          <p:cNvPr id="86" name="Slika 8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0624" y="4114297"/>
            <a:ext cx="7161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uradak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RIJEŠITI  ZADATKE  IZ NASTAVNE JEDINICE U UDŽBENIKU </a:t>
            </a:r>
            <a:r>
              <a:rPr lang="hr-HR" sz="3600" dirty="0" smtClean="0"/>
              <a:t>–jedinice za novac!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6" y="407914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9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76"/>
          <p:cNvPicPr/>
          <p:nvPr/>
        </p:nvPicPr>
        <p:blipFill>
          <a:blip r:embed="rId2"/>
          <a:stretch>
            <a:fillRect/>
          </a:stretch>
        </p:blipFill>
        <p:spPr>
          <a:xfrm>
            <a:off x="2672908" y="-78058"/>
            <a:ext cx="6957695" cy="69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3</a:t>
            </a:r>
            <a:r>
              <a:rPr lang="hr-HR" sz="2400" dirty="0" smtClean="0">
                <a:latin typeface="Arial Rounded MT Bold" panose="020F0704030504030204" pitchFamily="34" charset="0"/>
              </a:rPr>
              <a:t>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1</a:t>
            </a:r>
            <a:r>
              <a:rPr lang="hr-HR" sz="2400" dirty="0" smtClean="0">
                <a:latin typeface="Arial Rounded MT Bold" panose="020F0704030504030204" pitchFamily="34" charset="0"/>
              </a:rPr>
              <a:t>2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24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984" y="4926479"/>
            <a:ext cx="720000" cy="72000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8" y="525566"/>
            <a:ext cx="992947" cy="99000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62" y="528868"/>
            <a:ext cx="992947" cy="990000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86" y="506453"/>
            <a:ext cx="992947" cy="990000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4" y="3961156"/>
            <a:ext cx="992947" cy="990000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15" y="525566"/>
            <a:ext cx="992947" cy="990000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40" y="535456"/>
            <a:ext cx="992947" cy="990000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48" y="3958505"/>
            <a:ext cx="992947" cy="990000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59" y="3937085"/>
            <a:ext cx="992947" cy="990000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70" y="3958505"/>
            <a:ext cx="992947" cy="990000"/>
          </a:xfrm>
          <a:prstGeom prst="rect">
            <a:avLst/>
          </a:prstGeom>
        </p:spPr>
      </p:pic>
      <p:pic>
        <p:nvPicPr>
          <p:cNvPr id="37" name="Slika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644" y="3917893"/>
            <a:ext cx="992947" cy="990000"/>
          </a:xfrm>
          <a:prstGeom prst="rect">
            <a:avLst/>
          </a:prstGeom>
        </p:spPr>
      </p:pic>
      <p:pic>
        <p:nvPicPr>
          <p:cNvPr id="36" name="Slika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13" y="4679223"/>
            <a:ext cx="992947" cy="990000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666" y="3938851"/>
            <a:ext cx="992947" cy="990000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01" y="3927687"/>
            <a:ext cx="992947" cy="990000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31" y="4709682"/>
            <a:ext cx="992947" cy="990000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639" y="4695551"/>
            <a:ext cx="992947" cy="990000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59" y="1560213"/>
            <a:ext cx="720000" cy="72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15" y="1530976"/>
            <a:ext cx="720000" cy="720000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05" y="1527015"/>
            <a:ext cx="720000" cy="720000"/>
          </a:xfrm>
          <a:prstGeom prst="rect">
            <a:avLst/>
          </a:prstGeom>
        </p:spPr>
      </p:pic>
      <p:pic>
        <p:nvPicPr>
          <p:cNvPr id="45" name="Slika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2" y="1527015"/>
            <a:ext cx="720000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68" y="1534945"/>
            <a:ext cx="720000" cy="72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37" y="598320"/>
            <a:ext cx="720000" cy="720000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53" y="605087"/>
            <a:ext cx="720000" cy="720000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74" y="623249"/>
            <a:ext cx="720000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79" y="4789743"/>
            <a:ext cx="720000" cy="720000"/>
          </a:xfrm>
          <a:prstGeom prst="rect">
            <a:avLst/>
          </a:prstGeom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02" y="4052893"/>
            <a:ext cx="720000" cy="720000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53" y="1354168"/>
            <a:ext cx="720000" cy="720000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425" y="1354916"/>
            <a:ext cx="720000" cy="72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606" y="4032836"/>
            <a:ext cx="720000" cy="72000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42" y="1353903"/>
            <a:ext cx="720000" cy="720000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8" y="1547333"/>
            <a:ext cx="720000" cy="7200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63" y="4927892"/>
            <a:ext cx="720000" cy="720000"/>
          </a:xfrm>
          <a:prstGeom prst="rect">
            <a:avLst/>
          </a:prstGeom>
        </p:spPr>
      </p:pic>
      <p:pic>
        <p:nvPicPr>
          <p:cNvPr id="58" name="Slika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39" y="4988777"/>
            <a:ext cx="720000" cy="720000"/>
          </a:xfrm>
          <a:prstGeom prst="rect">
            <a:avLst/>
          </a:prstGeom>
        </p:spPr>
      </p:pic>
      <p:pic>
        <p:nvPicPr>
          <p:cNvPr id="59" name="Slika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7" y="4983962"/>
            <a:ext cx="720000" cy="72000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245" y="4987264"/>
            <a:ext cx="716150" cy="720000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922" y="4983828"/>
            <a:ext cx="716150" cy="720000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144" y="4982207"/>
            <a:ext cx="716150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472" y="1554761"/>
            <a:ext cx="716150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931" y="1553042"/>
            <a:ext cx="716150" cy="7200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103" y="1573117"/>
            <a:ext cx="716150" cy="720000"/>
          </a:xfrm>
          <a:prstGeom prst="rect">
            <a:avLst/>
          </a:prstGeom>
        </p:spPr>
      </p:pic>
      <p:sp>
        <p:nvSpPr>
          <p:cNvPr id="66" name="Pravokutnik 65"/>
          <p:cNvSpPr/>
          <p:nvPr/>
        </p:nvSpPr>
        <p:spPr>
          <a:xfrm>
            <a:off x="4169719" y="2509888"/>
            <a:ext cx="135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68" name="Slika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292" y="4049560"/>
            <a:ext cx="716150" cy="7200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349" y="640300"/>
            <a:ext cx="716150" cy="720000"/>
          </a:xfrm>
          <a:prstGeom prst="rect">
            <a:avLst/>
          </a:prstGeom>
        </p:spPr>
      </p:pic>
      <p:pic>
        <p:nvPicPr>
          <p:cNvPr id="70" name="Slika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92" y="606309"/>
            <a:ext cx="7161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43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4</a:t>
            </a:r>
            <a:r>
              <a:rPr lang="hr-HR" sz="2400" dirty="0" smtClean="0">
                <a:latin typeface="Arial Rounded MT Bold" panose="020F0704030504030204" pitchFamily="34" charset="0"/>
              </a:rPr>
              <a:t>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4</a:t>
            </a:r>
            <a:r>
              <a:rPr lang="hr-HR" sz="2400" dirty="0" smtClean="0">
                <a:latin typeface="Arial Rounded MT Bold" panose="020F0704030504030204" pitchFamily="34" charset="0"/>
              </a:rPr>
              <a:t>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27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24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33" y="4062687"/>
            <a:ext cx="720000" cy="72000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86" y="983249"/>
            <a:ext cx="992947" cy="990000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9" y="3914560"/>
            <a:ext cx="992947" cy="990000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12" y="1275038"/>
            <a:ext cx="992947" cy="990000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16" y="523306"/>
            <a:ext cx="992947" cy="990000"/>
          </a:xfrm>
          <a:prstGeom prst="rect">
            <a:avLst/>
          </a:prstGeom>
        </p:spPr>
      </p:pic>
      <p:pic>
        <p:nvPicPr>
          <p:cNvPr id="33" name="Slika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51" y="3885749"/>
            <a:ext cx="992947" cy="990000"/>
          </a:xfrm>
          <a:prstGeom prst="rect">
            <a:avLst/>
          </a:prstGeom>
        </p:spPr>
      </p:pic>
      <p:pic>
        <p:nvPicPr>
          <p:cNvPr id="34" name="Slika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88" y="3879214"/>
            <a:ext cx="992947" cy="990000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95" y="3891298"/>
            <a:ext cx="992947" cy="990000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27" y="4679223"/>
            <a:ext cx="992947" cy="990000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01" y="3927687"/>
            <a:ext cx="992947" cy="99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15" y="1530976"/>
            <a:ext cx="720000" cy="720000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505" y="1527015"/>
            <a:ext cx="720000" cy="720000"/>
          </a:xfrm>
          <a:prstGeom prst="rect">
            <a:avLst/>
          </a:prstGeom>
        </p:spPr>
      </p:pic>
      <p:pic>
        <p:nvPicPr>
          <p:cNvPr id="45" name="Slika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2" y="1527015"/>
            <a:ext cx="720000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68" y="1534945"/>
            <a:ext cx="720000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06" y="4904560"/>
            <a:ext cx="720000" cy="72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41" y="4066642"/>
            <a:ext cx="720000" cy="72000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09" y="793306"/>
            <a:ext cx="720000" cy="720000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8" y="1547333"/>
            <a:ext cx="720000" cy="7200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33" y="4911666"/>
            <a:ext cx="720000" cy="72000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407" y="4889221"/>
            <a:ext cx="716150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0577" y="567427"/>
            <a:ext cx="716150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511" y="577280"/>
            <a:ext cx="716150" cy="7200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463" y="577280"/>
            <a:ext cx="716150" cy="720000"/>
          </a:xfrm>
          <a:prstGeom prst="rect">
            <a:avLst/>
          </a:prstGeom>
        </p:spPr>
      </p:pic>
      <p:sp>
        <p:nvSpPr>
          <p:cNvPr id="66" name="Pravokutnik 65"/>
          <p:cNvSpPr/>
          <p:nvPr/>
        </p:nvSpPr>
        <p:spPr>
          <a:xfrm>
            <a:off x="4169719" y="2509888"/>
            <a:ext cx="135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68" name="Slika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649" y="4067335"/>
            <a:ext cx="716150" cy="7200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349" y="640300"/>
            <a:ext cx="716150" cy="720000"/>
          </a:xfrm>
          <a:prstGeom prst="rect">
            <a:avLst/>
          </a:prstGeom>
        </p:spPr>
      </p:pic>
      <p:pic>
        <p:nvPicPr>
          <p:cNvPr id="70" name="Slika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86" y="623249"/>
            <a:ext cx="716150" cy="720000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064" y="632728"/>
            <a:ext cx="716150" cy="720000"/>
          </a:xfrm>
          <a:prstGeom prst="rect">
            <a:avLst/>
          </a:prstGeom>
        </p:spPr>
      </p:pic>
      <p:pic>
        <p:nvPicPr>
          <p:cNvPr id="71" name="Slika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075" y="626783"/>
            <a:ext cx="716150" cy="720000"/>
          </a:xfrm>
          <a:prstGeom prst="rect">
            <a:avLst/>
          </a:prstGeom>
        </p:spPr>
      </p:pic>
      <p:pic>
        <p:nvPicPr>
          <p:cNvPr id="72" name="Slika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678" y="633903"/>
            <a:ext cx="716150" cy="720000"/>
          </a:xfrm>
          <a:prstGeom prst="rect">
            <a:avLst/>
          </a:prstGeom>
        </p:spPr>
      </p:pic>
      <p:pic>
        <p:nvPicPr>
          <p:cNvPr id="73" name="Slika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966" y="1460744"/>
            <a:ext cx="716150" cy="720000"/>
          </a:xfrm>
          <a:prstGeom prst="rect">
            <a:avLst/>
          </a:prstGeom>
        </p:spPr>
      </p:pic>
      <p:pic>
        <p:nvPicPr>
          <p:cNvPr id="74" name="Slika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694" y="1469365"/>
            <a:ext cx="716150" cy="720000"/>
          </a:xfrm>
          <a:prstGeom prst="rect">
            <a:avLst/>
          </a:prstGeom>
        </p:spPr>
      </p:pic>
      <p:pic>
        <p:nvPicPr>
          <p:cNvPr id="75" name="Slika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5474" y="1476018"/>
            <a:ext cx="716150" cy="720000"/>
          </a:xfrm>
          <a:prstGeom prst="rect">
            <a:avLst/>
          </a:prstGeom>
        </p:spPr>
      </p:pic>
      <p:pic>
        <p:nvPicPr>
          <p:cNvPr id="76" name="Slika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0122" y="567427"/>
            <a:ext cx="716150" cy="720000"/>
          </a:xfrm>
          <a:prstGeom prst="rect">
            <a:avLst/>
          </a:prstGeom>
        </p:spPr>
      </p:pic>
      <p:pic>
        <p:nvPicPr>
          <p:cNvPr id="77" name="Slika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9226" y="1475307"/>
            <a:ext cx="716150" cy="720000"/>
          </a:xfrm>
          <a:prstGeom prst="rect">
            <a:avLst/>
          </a:prstGeom>
        </p:spPr>
      </p:pic>
      <p:pic>
        <p:nvPicPr>
          <p:cNvPr id="78" name="Slika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4" y="4331989"/>
            <a:ext cx="992947" cy="990000"/>
          </a:xfrm>
          <a:prstGeom prst="rect">
            <a:avLst/>
          </a:prstGeom>
        </p:spPr>
      </p:pic>
      <p:pic>
        <p:nvPicPr>
          <p:cNvPr id="79" name="Slika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86" y="4709404"/>
            <a:ext cx="992947" cy="990000"/>
          </a:xfrm>
          <a:prstGeom prst="rect">
            <a:avLst/>
          </a:prstGeom>
        </p:spPr>
      </p:pic>
      <p:pic>
        <p:nvPicPr>
          <p:cNvPr id="80" name="Slika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65" y="4335176"/>
            <a:ext cx="992947" cy="990000"/>
          </a:xfrm>
          <a:prstGeom prst="rect">
            <a:avLst/>
          </a:prstGeom>
        </p:spPr>
      </p:pic>
      <p:pic>
        <p:nvPicPr>
          <p:cNvPr id="81" name="Slika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77" y="4729411"/>
            <a:ext cx="992947" cy="990000"/>
          </a:xfrm>
          <a:prstGeom prst="rect">
            <a:avLst/>
          </a:prstGeom>
        </p:spPr>
      </p:pic>
      <p:pic>
        <p:nvPicPr>
          <p:cNvPr id="82" name="Slika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400" y="4900290"/>
            <a:ext cx="720000" cy="720000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50" y="4083915"/>
            <a:ext cx="720000" cy="720000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49" y="4050621"/>
            <a:ext cx="720000" cy="720000"/>
          </a:xfrm>
          <a:prstGeom prst="rect">
            <a:avLst/>
          </a:prstGeom>
        </p:spPr>
      </p:pic>
      <p:pic>
        <p:nvPicPr>
          <p:cNvPr id="85" name="Slika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56" y="4864411"/>
            <a:ext cx="720000" cy="720000"/>
          </a:xfrm>
          <a:prstGeom prst="rect">
            <a:avLst/>
          </a:prstGeom>
        </p:spPr>
      </p:pic>
      <p:pic>
        <p:nvPicPr>
          <p:cNvPr id="86" name="Slika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26" y="487574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37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3</a:t>
            </a:r>
            <a:r>
              <a:rPr lang="hr-HR" sz="2400" dirty="0" smtClean="0">
                <a:latin typeface="Arial Rounded MT Bold" panose="020F0704030504030204" pitchFamily="34" charset="0"/>
              </a:rPr>
              <a:t>3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29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26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24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25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169719" y="2509888"/>
            <a:ext cx="135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" y="556846"/>
            <a:ext cx="609600" cy="609600"/>
          </a:xfrm>
          <a:prstGeom prst="rect">
            <a:avLst/>
          </a:prstGeom>
        </p:spPr>
      </p:pic>
      <p:pic>
        <p:nvPicPr>
          <p:cNvPr id="87" name="Slika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37" y="556846"/>
            <a:ext cx="609600" cy="609600"/>
          </a:xfrm>
          <a:prstGeom prst="rect">
            <a:avLst/>
          </a:prstGeom>
        </p:spPr>
      </p:pic>
      <p:pic>
        <p:nvPicPr>
          <p:cNvPr id="88" name="Slika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63" y="556846"/>
            <a:ext cx="609600" cy="609600"/>
          </a:xfrm>
          <a:prstGeom prst="rect">
            <a:avLst/>
          </a:prstGeom>
        </p:spPr>
      </p:pic>
      <p:pic>
        <p:nvPicPr>
          <p:cNvPr id="89" name="Slika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63" y="556846"/>
            <a:ext cx="609600" cy="609600"/>
          </a:xfrm>
          <a:prstGeom prst="rect">
            <a:avLst/>
          </a:prstGeom>
        </p:spPr>
      </p:pic>
      <p:pic>
        <p:nvPicPr>
          <p:cNvPr id="90" name="Slika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89" y="1308782"/>
            <a:ext cx="609600" cy="609600"/>
          </a:xfrm>
          <a:prstGeom prst="rect">
            <a:avLst/>
          </a:prstGeom>
        </p:spPr>
      </p:pic>
      <p:pic>
        <p:nvPicPr>
          <p:cNvPr id="91" name="Slika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92" y="624459"/>
            <a:ext cx="609600" cy="609600"/>
          </a:xfrm>
          <a:prstGeom prst="rect">
            <a:avLst/>
          </a:prstGeom>
        </p:spPr>
      </p:pic>
      <p:pic>
        <p:nvPicPr>
          <p:cNvPr id="92" name="Slika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1" y="4848094"/>
            <a:ext cx="609600" cy="609600"/>
          </a:xfrm>
          <a:prstGeom prst="rect">
            <a:avLst/>
          </a:prstGeom>
        </p:spPr>
      </p:pic>
      <p:pic>
        <p:nvPicPr>
          <p:cNvPr id="93" name="Slika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1" y="4181141"/>
            <a:ext cx="609600" cy="609600"/>
          </a:xfrm>
          <a:prstGeom prst="rect">
            <a:avLst/>
          </a:prstGeom>
        </p:spPr>
      </p:pic>
      <p:pic>
        <p:nvPicPr>
          <p:cNvPr id="94" name="Slika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6" y="4750295"/>
            <a:ext cx="609600" cy="609600"/>
          </a:xfrm>
          <a:prstGeom prst="rect">
            <a:avLst/>
          </a:prstGeom>
        </p:spPr>
      </p:pic>
      <p:pic>
        <p:nvPicPr>
          <p:cNvPr id="95" name="Slika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86" y="4132357"/>
            <a:ext cx="609600" cy="609600"/>
          </a:xfrm>
          <a:prstGeom prst="rect">
            <a:avLst/>
          </a:prstGeom>
        </p:spPr>
      </p:pic>
      <p:pic>
        <p:nvPicPr>
          <p:cNvPr id="96" name="Slika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86" y="4750295"/>
            <a:ext cx="609600" cy="609600"/>
          </a:xfrm>
          <a:prstGeom prst="rect">
            <a:avLst/>
          </a:prstGeom>
        </p:spPr>
      </p:pic>
      <p:pic>
        <p:nvPicPr>
          <p:cNvPr id="97" name="Slika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20" y="4132357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34" y="4848094"/>
            <a:ext cx="609600" cy="609600"/>
          </a:xfrm>
          <a:prstGeom prst="rect">
            <a:avLst/>
          </a:prstGeom>
        </p:spPr>
      </p:pic>
      <p:pic>
        <p:nvPicPr>
          <p:cNvPr id="98" name="Slika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93" y="4186341"/>
            <a:ext cx="609600" cy="609600"/>
          </a:xfrm>
          <a:prstGeom prst="rect">
            <a:avLst/>
          </a:prstGeom>
        </p:spPr>
      </p:pic>
      <p:pic>
        <p:nvPicPr>
          <p:cNvPr id="99" name="Slika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38" y="4197463"/>
            <a:ext cx="609600" cy="609600"/>
          </a:xfrm>
          <a:prstGeom prst="rect">
            <a:avLst/>
          </a:prstGeom>
        </p:spPr>
      </p:pic>
      <p:pic>
        <p:nvPicPr>
          <p:cNvPr id="100" name="Slika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49" y="4197463"/>
            <a:ext cx="609600" cy="609600"/>
          </a:xfrm>
          <a:prstGeom prst="rect">
            <a:avLst/>
          </a:prstGeom>
        </p:spPr>
      </p:pic>
      <p:pic>
        <p:nvPicPr>
          <p:cNvPr id="101" name="Slika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38" y="4858290"/>
            <a:ext cx="609600" cy="609600"/>
          </a:xfrm>
          <a:prstGeom prst="rect">
            <a:avLst/>
          </a:prstGeom>
        </p:spPr>
      </p:pic>
      <p:pic>
        <p:nvPicPr>
          <p:cNvPr id="102" name="Slika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93" y="5076426"/>
            <a:ext cx="609600" cy="609600"/>
          </a:xfrm>
          <a:prstGeom prst="rect">
            <a:avLst/>
          </a:prstGeom>
        </p:spPr>
      </p:pic>
      <p:pic>
        <p:nvPicPr>
          <p:cNvPr id="103" name="Slika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5" y="4862901"/>
            <a:ext cx="609600" cy="609600"/>
          </a:xfrm>
          <a:prstGeom prst="rect">
            <a:avLst/>
          </a:prstGeom>
        </p:spPr>
      </p:pic>
      <p:pic>
        <p:nvPicPr>
          <p:cNvPr id="104" name="Slika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74" y="4585155"/>
            <a:ext cx="609600" cy="609600"/>
          </a:xfrm>
          <a:prstGeom prst="rect">
            <a:avLst/>
          </a:prstGeom>
        </p:spPr>
      </p:pic>
      <p:pic>
        <p:nvPicPr>
          <p:cNvPr id="105" name="Slika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686" y="4060110"/>
            <a:ext cx="609600" cy="609600"/>
          </a:xfrm>
          <a:prstGeom prst="rect">
            <a:avLst/>
          </a:prstGeom>
        </p:spPr>
      </p:pic>
      <p:pic>
        <p:nvPicPr>
          <p:cNvPr id="106" name="Slika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66" y="1288098"/>
            <a:ext cx="609600" cy="609600"/>
          </a:xfrm>
          <a:prstGeom prst="rect">
            <a:avLst/>
          </a:prstGeom>
        </p:spPr>
      </p:pic>
      <p:pic>
        <p:nvPicPr>
          <p:cNvPr id="107" name="Slika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53" y="603775"/>
            <a:ext cx="609600" cy="609600"/>
          </a:xfrm>
          <a:prstGeom prst="rect">
            <a:avLst/>
          </a:prstGeom>
        </p:spPr>
      </p:pic>
      <p:pic>
        <p:nvPicPr>
          <p:cNvPr id="108" name="Slika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58" y="554781"/>
            <a:ext cx="609600" cy="609600"/>
          </a:xfrm>
          <a:prstGeom prst="rect">
            <a:avLst/>
          </a:prstGeom>
        </p:spPr>
      </p:pic>
      <p:pic>
        <p:nvPicPr>
          <p:cNvPr id="109" name="Slika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99" y="554781"/>
            <a:ext cx="609600" cy="609600"/>
          </a:xfrm>
          <a:prstGeom prst="rect">
            <a:avLst/>
          </a:prstGeom>
        </p:spPr>
      </p:pic>
      <p:pic>
        <p:nvPicPr>
          <p:cNvPr id="110" name="Slika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99" y="554781"/>
            <a:ext cx="609600" cy="609600"/>
          </a:xfrm>
          <a:prstGeom prst="rect">
            <a:avLst/>
          </a:prstGeom>
        </p:spPr>
      </p:pic>
      <p:pic>
        <p:nvPicPr>
          <p:cNvPr id="111" name="Slika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84" y="554781"/>
            <a:ext cx="609600" cy="609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" y="1236559"/>
            <a:ext cx="990000" cy="990000"/>
          </a:xfrm>
          <a:prstGeom prst="rect">
            <a:avLst/>
          </a:prstGeom>
        </p:spPr>
      </p:pic>
      <p:pic>
        <p:nvPicPr>
          <p:cNvPr id="112" name="Slika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57" y="1212254"/>
            <a:ext cx="990000" cy="990000"/>
          </a:xfrm>
          <a:prstGeom prst="rect">
            <a:avLst/>
          </a:prstGeom>
        </p:spPr>
      </p:pic>
      <p:pic>
        <p:nvPicPr>
          <p:cNvPr id="113" name="Slika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99" y="1212254"/>
            <a:ext cx="990000" cy="990000"/>
          </a:xfrm>
          <a:prstGeom prst="rect">
            <a:avLst/>
          </a:prstGeom>
        </p:spPr>
      </p:pic>
      <p:pic>
        <p:nvPicPr>
          <p:cNvPr id="115" name="Slika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00" y="3902068"/>
            <a:ext cx="990000" cy="990000"/>
          </a:xfrm>
          <a:prstGeom prst="rect">
            <a:avLst/>
          </a:prstGeom>
        </p:spPr>
      </p:pic>
      <p:pic>
        <p:nvPicPr>
          <p:cNvPr id="116" name="Slika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23" y="3915030"/>
            <a:ext cx="990000" cy="990000"/>
          </a:xfrm>
          <a:prstGeom prst="rect">
            <a:avLst/>
          </a:prstGeom>
        </p:spPr>
      </p:pic>
      <p:pic>
        <p:nvPicPr>
          <p:cNvPr id="114" name="Slika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34" y="4736456"/>
            <a:ext cx="990000" cy="990000"/>
          </a:xfrm>
          <a:prstGeom prst="rect">
            <a:avLst/>
          </a:prstGeom>
        </p:spPr>
      </p:pic>
      <p:pic>
        <p:nvPicPr>
          <p:cNvPr id="117" name="Slika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55" y="1236559"/>
            <a:ext cx="990000" cy="990000"/>
          </a:xfrm>
          <a:prstGeom prst="rect">
            <a:avLst/>
          </a:prstGeom>
        </p:spPr>
      </p:pic>
      <p:pic>
        <p:nvPicPr>
          <p:cNvPr id="118" name="Slika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58" y="1236559"/>
            <a:ext cx="990000" cy="990000"/>
          </a:xfrm>
          <a:prstGeom prst="rect">
            <a:avLst/>
          </a:prstGeom>
        </p:spPr>
      </p:pic>
      <p:pic>
        <p:nvPicPr>
          <p:cNvPr id="120" name="Slika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609" y="479813"/>
            <a:ext cx="990000" cy="990000"/>
          </a:xfrm>
          <a:prstGeom prst="rect">
            <a:avLst/>
          </a:prstGeom>
        </p:spPr>
      </p:pic>
      <p:pic>
        <p:nvPicPr>
          <p:cNvPr id="119" name="Slika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09" y="1198556"/>
            <a:ext cx="990000" cy="990000"/>
          </a:xfrm>
          <a:prstGeom prst="rect">
            <a:avLst/>
          </a:prstGeom>
        </p:spPr>
      </p:pic>
      <p:pic>
        <p:nvPicPr>
          <p:cNvPr id="121" name="Slika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09" y="1232619"/>
            <a:ext cx="990000" cy="990000"/>
          </a:xfrm>
          <a:prstGeom prst="rect">
            <a:avLst/>
          </a:prstGeom>
        </p:spPr>
      </p:pic>
      <p:pic>
        <p:nvPicPr>
          <p:cNvPr id="122" name="Slika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00" y="483397"/>
            <a:ext cx="990000" cy="990000"/>
          </a:xfrm>
          <a:prstGeom prst="rect">
            <a:avLst/>
          </a:prstGeom>
        </p:spPr>
      </p:pic>
      <p:pic>
        <p:nvPicPr>
          <p:cNvPr id="123" name="Slika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20" y="4585155"/>
            <a:ext cx="990000" cy="990000"/>
          </a:xfrm>
          <a:prstGeom prst="rect">
            <a:avLst/>
          </a:prstGeom>
        </p:spPr>
      </p:pic>
      <p:pic>
        <p:nvPicPr>
          <p:cNvPr id="124" name="Slika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36" y="4033034"/>
            <a:ext cx="990000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078348" y="2509888"/>
            <a:ext cx="1533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100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806" y="602898"/>
            <a:ext cx="1440000" cy="720000"/>
          </a:xfrm>
          <a:prstGeom prst="rect">
            <a:avLst/>
          </a:prstGeom>
        </p:spPr>
      </p:pic>
      <p:pic>
        <p:nvPicPr>
          <p:cNvPr id="63" name="Slika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80" y="595908"/>
            <a:ext cx="1440000" cy="720000"/>
          </a:xfrm>
          <a:prstGeom prst="rect">
            <a:avLst/>
          </a:prstGeom>
        </p:spPr>
      </p:pic>
      <p:pic>
        <p:nvPicPr>
          <p:cNvPr id="64" name="Slika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93" y="598603"/>
            <a:ext cx="1440000" cy="720000"/>
          </a:xfrm>
          <a:prstGeom prst="rect">
            <a:avLst/>
          </a:prstGeom>
        </p:spPr>
      </p:pic>
      <p:pic>
        <p:nvPicPr>
          <p:cNvPr id="65" name="Slika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3" y="1073136"/>
            <a:ext cx="1440000" cy="720000"/>
          </a:xfrm>
          <a:prstGeom prst="rect">
            <a:avLst/>
          </a:prstGeom>
        </p:spPr>
      </p:pic>
      <p:pic>
        <p:nvPicPr>
          <p:cNvPr id="68" name="Slika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" y="4862647"/>
            <a:ext cx="1440000" cy="720000"/>
          </a:xfrm>
          <a:prstGeom prst="rect">
            <a:avLst/>
          </a:prstGeom>
        </p:spPr>
      </p:pic>
      <p:pic>
        <p:nvPicPr>
          <p:cNvPr id="69" name="Slika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5" y="4037361"/>
            <a:ext cx="1440000" cy="720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764" y="1429968"/>
            <a:ext cx="1471304" cy="720000"/>
          </a:xfrm>
          <a:prstGeom prst="rect">
            <a:avLst/>
          </a:prstGeom>
        </p:spPr>
      </p:pic>
      <p:pic>
        <p:nvPicPr>
          <p:cNvPr id="70" name="Slika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09" y="1433323"/>
            <a:ext cx="1471304" cy="720000"/>
          </a:xfrm>
          <a:prstGeom prst="rect">
            <a:avLst/>
          </a:prstGeom>
        </p:spPr>
      </p:pic>
      <p:pic>
        <p:nvPicPr>
          <p:cNvPr id="71" name="Slika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50" y="1433323"/>
            <a:ext cx="1471304" cy="720000"/>
          </a:xfrm>
          <a:prstGeom prst="rect">
            <a:avLst/>
          </a:prstGeom>
        </p:spPr>
      </p:pic>
      <p:pic>
        <p:nvPicPr>
          <p:cNvPr id="72" name="Slika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60" y="709968"/>
            <a:ext cx="1471304" cy="720000"/>
          </a:xfrm>
          <a:prstGeom prst="rect">
            <a:avLst/>
          </a:prstGeom>
        </p:spPr>
      </p:pic>
      <p:pic>
        <p:nvPicPr>
          <p:cNvPr id="73" name="Slika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97" y="1526961"/>
            <a:ext cx="1471304" cy="720000"/>
          </a:xfrm>
          <a:prstGeom prst="rect">
            <a:avLst/>
          </a:prstGeom>
        </p:spPr>
      </p:pic>
      <p:pic>
        <p:nvPicPr>
          <p:cNvPr id="75" name="Slika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37" y="4484404"/>
            <a:ext cx="1471304" cy="720000"/>
          </a:xfrm>
          <a:prstGeom prst="rect">
            <a:avLst/>
          </a:prstGeom>
        </p:spPr>
      </p:pic>
      <p:pic>
        <p:nvPicPr>
          <p:cNvPr id="77" name="Slika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87" y="4430322"/>
            <a:ext cx="1471304" cy="720000"/>
          </a:xfrm>
          <a:prstGeom prst="rect">
            <a:avLst/>
          </a:prstGeom>
        </p:spPr>
      </p:pic>
      <p:pic>
        <p:nvPicPr>
          <p:cNvPr id="78" name="Slika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09" y="4430322"/>
            <a:ext cx="1471304" cy="72000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92" y="1129513"/>
            <a:ext cx="1471304" cy="720000"/>
          </a:xfrm>
          <a:prstGeom prst="rect">
            <a:avLst/>
          </a:prstGeom>
        </p:spPr>
      </p:pic>
      <p:pic>
        <p:nvPicPr>
          <p:cNvPr id="80" name="Slika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94" y="4430322"/>
            <a:ext cx="1471304" cy="720000"/>
          </a:xfrm>
          <a:prstGeom prst="rect">
            <a:avLst/>
          </a:prstGeom>
        </p:spPr>
      </p:pic>
      <p:pic>
        <p:nvPicPr>
          <p:cNvPr id="81" name="Slika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24" y="4484404"/>
            <a:ext cx="14713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31181" y="366002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30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Arial Rounded MT Bold" panose="020F0704030504030204" pitchFamily="34" charset="0"/>
              </a:rPr>
              <a:t>8</a:t>
            </a:r>
            <a:r>
              <a:rPr lang="hr-HR" sz="2400" dirty="0" smtClean="0">
                <a:latin typeface="Arial Rounded MT Bold" panose="020F0704030504030204" pitchFamily="34" charset="0"/>
              </a:rPr>
              <a:t>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078348" y="2509888"/>
            <a:ext cx="1533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100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9" y="1025219"/>
            <a:ext cx="1471304" cy="720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51" y="1025219"/>
            <a:ext cx="1471304" cy="720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63" y="1025219"/>
            <a:ext cx="1471304" cy="720000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4241" y="1057671"/>
            <a:ext cx="1471304" cy="72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16733" y="1057671"/>
            <a:ext cx="1471304" cy="720000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5519" y="1057671"/>
            <a:ext cx="1471304" cy="720000"/>
          </a:xfrm>
          <a:prstGeom prst="rect">
            <a:avLst/>
          </a:prstGeom>
        </p:spPr>
      </p:pic>
      <p:pic>
        <p:nvPicPr>
          <p:cNvPr id="45" name="Slika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8629" y="1057671"/>
            <a:ext cx="1471304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1743" y="1057671"/>
            <a:ext cx="1471304" cy="72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2989">
            <a:off x="9380906" y="4429762"/>
            <a:ext cx="1471304" cy="720000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3864">
            <a:off x="7833696" y="4504380"/>
            <a:ext cx="1471304" cy="720000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5" y="4935291"/>
            <a:ext cx="1471304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3" y="4102316"/>
            <a:ext cx="1471304" cy="720000"/>
          </a:xfrm>
          <a:prstGeom prst="rect">
            <a:avLst/>
          </a:prstGeom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922">
            <a:off x="2174984" y="4617355"/>
            <a:ext cx="1471304" cy="720000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922">
            <a:off x="2730065" y="4504380"/>
            <a:ext cx="1471304" cy="720000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922">
            <a:off x="3350969" y="4429762"/>
            <a:ext cx="1471304" cy="72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5922">
            <a:off x="4160683" y="4480846"/>
            <a:ext cx="14713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Pravokutnik 4"/>
          <p:cNvSpPr/>
          <p:nvPr/>
        </p:nvSpPr>
        <p:spPr>
          <a:xfrm>
            <a:off x="443248" y="346119"/>
            <a:ext cx="5378002" cy="2847841"/>
          </a:xfrm>
          <a:prstGeom prst="rect">
            <a:avLst/>
          </a:prstGeom>
          <a:ln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92425" y="2344359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443248" y="3780484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6569298" y="3780485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6569298" y="346118"/>
            <a:ext cx="5378002" cy="28478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302318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28936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40289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231068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58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59242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84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592427" y="2343955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27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421171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91 kuna</a:t>
            </a:r>
          </a:p>
        </p:txBody>
      </p:sp>
      <p:sp>
        <p:nvSpPr>
          <p:cNvPr id="20" name="Pravokutnik 19"/>
          <p:cNvSpPr/>
          <p:nvPr/>
        </p:nvSpPr>
        <p:spPr>
          <a:xfrm>
            <a:off x="6685206" y="2326382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88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10157136" y="2323027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83 kune</a:t>
            </a:r>
          </a:p>
        </p:txBody>
      </p:sp>
      <p:sp>
        <p:nvSpPr>
          <p:cNvPr id="22" name="Pravokutnik 21"/>
          <p:cNvSpPr/>
          <p:nvPr/>
        </p:nvSpPr>
        <p:spPr>
          <a:xfrm>
            <a:off x="10157136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82 kune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3" name="Pravokutnik 22"/>
          <p:cNvSpPr/>
          <p:nvPr/>
        </p:nvSpPr>
        <p:spPr>
          <a:xfrm>
            <a:off x="8421171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86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6685205" y="5739418"/>
            <a:ext cx="1674255" cy="769780"/>
          </a:xfrm>
          <a:prstGeom prst="rect">
            <a:avLst/>
          </a:prstGeom>
          <a:ln w="28575">
            <a:solidFill>
              <a:srgbClr val="008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76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sp>
        <p:nvSpPr>
          <p:cNvPr id="66" name="Pravokutnik 65"/>
          <p:cNvSpPr/>
          <p:nvPr/>
        </p:nvSpPr>
        <p:spPr>
          <a:xfrm>
            <a:off x="4078348" y="2509888"/>
            <a:ext cx="1533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dirty="0" smtClean="0">
                <a:latin typeface="Arial Rounded MT Bold" panose="020F0704030504030204" pitchFamily="34" charset="0"/>
              </a:rPr>
              <a:t>100 kuna</a:t>
            </a:r>
            <a:endParaRPr lang="hr-HR" sz="2400" dirty="0">
              <a:latin typeface="Arial Rounded MT Bold" panose="020F0704030504030204" pitchFamily="34" charset="0"/>
            </a:endParaRPr>
          </a:p>
        </p:txBody>
      </p:sp>
      <p:pic>
        <p:nvPicPr>
          <p:cNvPr id="65" name="Slika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284" y="970693"/>
            <a:ext cx="1440000" cy="720000"/>
          </a:xfrm>
          <a:prstGeom prst="rect">
            <a:avLst/>
          </a:prstGeom>
        </p:spPr>
      </p:pic>
      <p:pic>
        <p:nvPicPr>
          <p:cNvPr id="72" name="Slika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3173" y="985037"/>
            <a:ext cx="1471304" cy="72000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6421" y="978550"/>
            <a:ext cx="1471304" cy="720000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14" y="753137"/>
            <a:ext cx="992947" cy="990000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156" y="595908"/>
            <a:ext cx="716150" cy="720000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83" y="1456568"/>
            <a:ext cx="720000" cy="720000"/>
          </a:xfrm>
          <a:prstGeom prst="rect">
            <a:avLst/>
          </a:prstGeom>
        </p:spPr>
      </p:pic>
      <p:pic>
        <p:nvPicPr>
          <p:cNvPr id="41" name="Slika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46" y="569182"/>
            <a:ext cx="720000" cy="720000"/>
          </a:xfrm>
          <a:prstGeom prst="rect">
            <a:avLst/>
          </a:prstGeom>
        </p:spPr>
      </p:pic>
      <p:pic>
        <p:nvPicPr>
          <p:cNvPr id="42" name="Slika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86" y="1448941"/>
            <a:ext cx="720000" cy="720000"/>
          </a:xfrm>
          <a:prstGeom prst="rect">
            <a:avLst/>
          </a:prstGeom>
        </p:spPr>
      </p:pic>
      <p:pic>
        <p:nvPicPr>
          <p:cNvPr id="43" name="Slika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8509" y="921464"/>
            <a:ext cx="1440000" cy="720000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3603" y="921464"/>
            <a:ext cx="1440000" cy="720000"/>
          </a:xfrm>
          <a:prstGeom prst="rect">
            <a:avLst/>
          </a:prstGeom>
        </p:spPr>
      </p:pic>
      <p:pic>
        <p:nvPicPr>
          <p:cNvPr id="46" name="Slika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764" y="4540291"/>
            <a:ext cx="1440000" cy="720000"/>
          </a:xfrm>
          <a:prstGeom prst="rect">
            <a:avLst/>
          </a:prstGeom>
        </p:spPr>
      </p:pic>
      <p:pic>
        <p:nvPicPr>
          <p:cNvPr id="47" name="Slika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764" y="4540291"/>
            <a:ext cx="1440000" cy="720000"/>
          </a:xfrm>
          <a:prstGeom prst="rect">
            <a:avLst/>
          </a:prstGeom>
        </p:spPr>
      </p:pic>
      <p:pic>
        <p:nvPicPr>
          <p:cNvPr id="48" name="Slika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2858" y="4526741"/>
            <a:ext cx="1471304" cy="720000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5360" y="4540291"/>
            <a:ext cx="1471304" cy="720000"/>
          </a:xfrm>
          <a:prstGeom prst="rect">
            <a:avLst/>
          </a:prstGeom>
        </p:spPr>
      </p:pic>
      <p:pic>
        <p:nvPicPr>
          <p:cNvPr id="50" name="Slika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6821" y="955041"/>
            <a:ext cx="1471304" cy="720000"/>
          </a:xfrm>
          <a:prstGeom prst="rect">
            <a:avLst/>
          </a:prstGeom>
        </p:spPr>
      </p:pic>
      <p:pic>
        <p:nvPicPr>
          <p:cNvPr id="51" name="Slika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3430" y="4540291"/>
            <a:ext cx="1471304" cy="720000"/>
          </a:xfrm>
          <a:prstGeom prst="rect">
            <a:avLst/>
          </a:prstGeom>
        </p:spPr>
      </p:pic>
      <p:pic>
        <p:nvPicPr>
          <p:cNvPr id="52" name="Slika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40" y="498762"/>
            <a:ext cx="992947" cy="990000"/>
          </a:xfrm>
          <a:prstGeom prst="rect">
            <a:avLst/>
          </a:prstGeom>
        </p:spPr>
      </p:pic>
      <p:pic>
        <p:nvPicPr>
          <p:cNvPr id="53" name="Slika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09" y="3927799"/>
            <a:ext cx="992947" cy="990000"/>
          </a:xfrm>
          <a:prstGeom prst="rect">
            <a:avLst/>
          </a:prstGeom>
        </p:spPr>
      </p:pic>
      <p:pic>
        <p:nvPicPr>
          <p:cNvPr id="54" name="Slika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28" y="3940487"/>
            <a:ext cx="992947" cy="990000"/>
          </a:xfrm>
          <a:prstGeom prst="rect">
            <a:avLst/>
          </a:prstGeom>
        </p:spPr>
      </p:pic>
      <p:pic>
        <p:nvPicPr>
          <p:cNvPr id="55" name="Slika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4867" y="1483899"/>
            <a:ext cx="716150" cy="720000"/>
          </a:xfrm>
          <a:prstGeom prst="rect">
            <a:avLst/>
          </a:prstGeom>
        </p:spPr>
      </p:pic>
      <p:pic>
        <p:nvPicPr>
          <p:cNvPr id="56" name="Slika 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5426" y="1501875"/>
            <a:ext cx="716150" cy="720000"/>
          </a:xfrm>
          <a:prstGeom prst="rect">
            <a:avLst/>
          </a:prstGeom>
        </p:spPr>
      </p:pic>
      <p:pic>
        <p:nvPicPr>
          <p:cNvPr id="57" name="Slika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462" y="1508585"/>
            <a:ext cx="716150" cy="720000"/>
          </a:xfrm>
          <a:prstGeom prst="rect">
            <a:avLst/>
          </a:prstGeom>
        </p:spPr>
      </p:pic>
      <p:pic>
        <p:nvPicPr>
          <p:cNvPr id="58" name="Slika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920" y="4950293"/>
            <a:ext cx="716150" cy="720000"/>
          </a:xfrm>
          <a:prstGeom prst="rect">
            <a:avLst/>
          </a:prstGeom>
        </p:spPr>
      </p:pic>
      <p:pic>
        <p:nvPicPr>
          <p:cNvPr id="59" name="Slika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5672" y="4950293"/>
            <a:ext cx="716150" cy="720000"/>
          </a:xfrm>
          <a:prstGeom prst="rect">
            <a:avLst/>
          </a:prstGeom>
        </p:spPr>
      </p:pic>
      <p:pic>
        <p:nvPicPr>
          <p:cNvPr id="60" name="Slika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575" y="3997540"/>
            <a:ext cx="716150" cy="720000"/>
          </a:xfrm>
          <a:prstGeom prst="rect">
            <a:avLst/>
          </a:prstGeom>
        </p:spPr>
      </p:pic>
      <p:pic>
        <p:nvPicPr>
          <p:cNvPr id="61" name="Slika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631" y="4009626"/>
            <a:ext cx="716150" cy="720000"/>
          </a:xfrm>
          <a:prstGeom prst="rect">
            <a:avLst/>
          </a:prstGeom>
        </p:spPr>
      </p:pic>
      <p:pic>
        <p:nvPicPr>
          <p:cNvPr id="62" name="Slika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2045" y="3971740"/>
            <a:ext cx="716150" cy="720000"/>
          </a:xfrm>
          <a:prstGeom prst="rect">
            <a:avLst/>
          </a:prstGeom>
        </p:spPr>
      </p:pic>
      <p:pic>
        <p:nvPicPr>
          <p:cNvPr id="67" name="Slika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1623" y="4002067"/>
            <a:ext cx="716150" cy="720000"/>
          </a:xfrm>
          <a:prstGeom prst="rect">
            <a:avLst/>
          </a:prstGeom>
        </p:spPr>
      </p:pic>
      <p:pic>
        <p:nvPicPr>
          <p:cNvPr id="74" name="Slika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4462" y="4814223"/>
            <a:ext cx="716150" cy="720000"/>
          </a:xfrm>
          <a:prstGeom prst="rect">
            <a:avLst/>
          </a:prstGeom>
        </p:spPr>
      </p:pic>
      <p:pic>
        <p:nvPicPr>
          <p:cNvPr id="76" name="Slika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295" y="4792892"/>
            <a:ext cx="716150" cy="720000"/>
          </a:xfrm>
          <a:prstGeom prst="rect">
            <a:avLst/>
          </a:prstGeom>
        </p:spPr>
      </p:pic>
      <p:pic>
        <p:nvPicPr>
          <p:cNvPr id="79" name="Slika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2789" y="4820332"/>
            <a:ext cx="716150" cy="720000"/>
          </a:xfrm>
          <a:prstGeom prst="rect">
            <a:avLst/>
          </a:prstGeom>
        </p:spPr>
      </p:pic>
      <p:pic>
        <p:nvPicPr>
          <p:cNvPr id="82" name="Slika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396" y="4792892"/>
            <a:ext cx="716150" cy="720000"/>
          </a:xfrm>
          <a:prstGeom prst="rect">
            <a:avLst/>
          </a:prstGeom>
        </p:spPr>
      </p:pic>
      <p:pic>
        <p:nvPicPr>
          <p:cNvPr id="83" name="Slika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54" y="598823"/>
            <a:ext cx="720000" cy="720000"/>
          </a:xfrm>
          <a:prstGeom prst="rect">
            <a:avLst/>
          </a:prstGeom>
        </p:spPr>
      </p:pic>
      <p:pic>
        <p:nvPicPr>
          <p:cNvPr id="84" name="Slika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14" y="58793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17</TotalTime>
  <Words>251</Words>
  <Application>Microsoft Office PowerPoint</Application>
  <PresentationFormat>Široki zaslon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Tw Cen MT</vt:lpstr>
      <vt:lpstr>Kapljica</vt:lpstr>
      <vt:lpstr>JEDINICE ZA NOVAC</vt:lpstr>
      <vt:lpstr>Domaći uradak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JEDINICE ZA NOVAC</dc:title>
  <dc:creator>Kukas</dc:creator>
  <cp:lastModifiedBy>Kukas</cp:lastModifiedBy>
  <cp:revision>5</cp:revision>
  <dcterms:created xsi:type="dcterms:W3CDTF">2020-05-15T20:02:05Z</dcterms:created>
  <dcterms:modified xsi:type="dcterms:W3CDTF">2020-05-16T14:52:36Z</dcterms:modified>
</cp:coreProperties>
</file>