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31653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39406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75446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521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50558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2633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65259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25532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3813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2528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564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956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2233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0117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6185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7012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C313B-1D5F-4A90-B302-F850DB60B13A}" type="datetimeFigureOut">
              <a:rPr lang="hr-HR" smtClean="0"/>
              <a:t>16.5.2020.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9BCBB0-ABED-460E-8B84-E00604F44A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63162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487501" y="1374616"/>
            <a:ext cx="5806068" cy="1391232"/>
          </a:xfrm>
        </p:spPr>
        <p:txBody>
          <a:bodyPr/>
          <a:lstStyle/>
          <a:p>
            <a:r>
              <a:rPr lang="hr-HR" dirty="0" smtClean="0"/>
              <a:t>PČELE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                                                     Kukas Bojana, prof. defektolog</a:t>
            </a:r>
          </a:p>
          <a:p>
            <a:endParaRPr lang="hr-HR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555" y="842272"/>
            <a:ext cx="3534936" cy="245591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555" y="3941957"/>
            <a:ext cx="3260918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5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PČELA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PČELA JE VRLO KORISTAN KUKAC.</a:t>
            </a:r>
          </a:p>
          <a:p>
            <a:r>
              <a:rPr lang="hr-HR" dirty="0" smtClean="0"/>
              <a:t>KOŠNICE</a:t>
            </a:r>
          </a:p>
          <a:p>
            <a:r>
              <a:rPr lang="hr-HR" dirty="0" smtClean="0"/>
              <a:t>RADILICE</a:t>
            </a:r>
          </a:p>
          <a:p>
            <a:r>
              <a:rPr lang="hr-HR" dirty="0" smtClean="0"/>
              <a:t>MATICA</a:t>
            </a:r>
          </a:p>
          <a:p>
            <a:r>
              <a:rPr lang="hr-HR" dirty="0" smtClean="0"/>
              <a:t>TRUTOVI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6918" y="3554333"/>
            <a:ext cx="1428750" cy="16954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416" y="359569"/>
            <a:ext cx="2714625" cy="168592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410" y="3009629"/>
            <a:ext cx="2594285" cy="2385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70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RADILICE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ČISTE KOŠNICU.</a:t>
            </a:r>
          </a:p>
          <a:p>
            <a:r>
              <a:rPr lang="hr-HR" dirty="0" smtClean="0"/>
              <a:t>HRANE MLADE.</a:t>
            </a:r>
          </a:p>
          <a:p>
            <a:r>
              <a:rPr lang="hr-HR" dirty="0" smtClean="0"/>
              <a:t>TJERAJU STRANE PČELE I KUKCE.</a:t>
            </a:r>
          </a:p>
          <a:p>
            <a:r>
              <a:rPr lang="hr-HR" dirty="0" smtClean="0"/>
              <a:t>OBILAZE CVIJEĆE –RADE MED.</a:t>
            </a:r>
          </a:p>
          <a:p>
            <a:r>
              <a:rPr lang="hr-HR" dirty="0" smtClean="0"/>
              <a:t>RADE I VOSAK, OD KOJEG GRADE SAĆE.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2156" y="1852341"/>
            <a:ext cx="3824868" cy="2507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025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MATICA I TRUTOVI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MATICA JE NAJVEČA PČELA.ONA SAMO LEŽE JAJA.</a:t>
            </a:r>
          </a:p>
          <a:p>
            <a:r>
              <a:rPr lang="hr-HR" dirty="0" smtClean="0"/>
              <a:t>TRUTOVI SU MUŽJACI KOJI NIŠTA NE RADE.ONI SLUŽE SAMO ZA OPLODNJU MATICE.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578420"/>
            <a:ext cx="2695575" cy="2029521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675" y="3578420"/>
            <a:ext cx="2233725" cy="2024179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6999" y="594904"/>
            <a:ext cx="4191000" cy="10858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8538" y="3578420"/>
            <a:ext cx="2012671" cy="202952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44" y="3578420"/>
            <a:ext cx="2381250" cy="202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93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ROJ, ROJENJE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NOVA MATICA U PROLJEĆE IZLIJEĆE, I DIO PČELA, </a:t>
            </a:r>
            <a:r>
              <a:rPr lang="hr-HR" dirty="0"/>
              <a:t>I</a:t>
            </a:r>
            <a:r>
              <a:rPr lang="hr-HR" dirty="0" smtClean="0"/>
              <a:t> PRIHVAĆA SE NA NEKU GRANU.TO JE ROJ.</a:t>
            </a:r>
          </a:p>
          <a:p>
            <a:r>
              <a:rPr lang="hr-HR" dirty="0" smtClean="0"/>
              <a:t>KADA SE PČELE UHVATE JEDNA ZA DRUGU SA MATICOM U SREDINI I VISE KAO GROZD- TO SE ZOVE ROJENJE.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834" y="3839370"/>
            <a:ext cx="2568378" cy="2009775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631" y="3851469"/>
            <a:ext cx="2466975" cy="199767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362" y="3839370"/>
            <a:ext cx="2609850" cy="199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249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MED, PČELARSTVO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LJUDI KOJI RADE S PČELAMA POSEBNO SU OPREMLJENI.</a:t>
            </a:r>
          </a:p>
          <a:p>
            <a:r>
              <a:rPr lang="hr-HR" dirty="0" smtClean="0"/>
              <a:t>U NAŠOJ ZEMLJI MNOGI SE LJUDI BAVE PČELARSTVOM.</a:t>
            </a:r>
          </a:p>
          <a:p>
            <a:r>
              <a:rPr lang="hr-HR" smtClean="0"/>
              <a:t>MED JE VRLO ZDRAVA I UKUSNA HRANA.</a:t>
            </a:r>
            <a:endParaRPr lang="hr-HR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2942" y="387350"/>
            <a:ext cx="2952750" cy="1543050"/>
          </a:xfrm>
          <a:prstGeom prst="rect">
            <a:avLst/>
          </a:prstGeom>
        </p:spPr>
      </p:pic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1211" y="3849084"/>
            <a:ext cx="2805461" cy="194955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2666" y="3863372"/>
            <a:ext cx="2878641" cy="1935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45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2">
                    <a:lumMod val="75000"/>
                  </a:schemeClr>
                </a:solidFill>
              </a:rPr>
              <a:t>DOMAĆI URADAK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000" dirty="0">
                <a:solidFill>
                  <a:schemeClr val="accent2">
                    <a:lumMod val="75000"/>
                  </a:schemeClr>
                </a:solidFill>
              </a:rPr>
              <a:t>ODGOVORI NA SLIJEDEĆA PITANJA</a:t>
            </a:r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1. KAKO SE ZOVE KUĆICA U KOJOJ ŽIVE PČELE?</a:t>
            </a:r>
          </a:p>
          <a:p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2. KAKO SE ZOVE PČELA KOJA LEŽE JAJA?</a:t>
            </a:r>
          </a:p>
          <a:p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3. KAKO ZOVEMO VEĆINU PČELA KOJE SU STALNO ZAPOSLENE?</a:t>
            </a:r>
          </a:p>
          <a:p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4. KAKO SE ZOVE PČELA KOJA ŽIVI OD RADA DRUGIH?</a:t>
            </a:r>
          </a:p>
          <a:p>
            <a:r>
              <a:rPr lang="hr-HR" sz="2000" dirty="0" smtClean="0">
                <a:solidFill>
                  <a:schemeClr val="accent2">
                    <a:lumMod val="75000"/>
                  </a:schemeClr>
                </a:solidFill>
              </a:rPr>
              <a:t>5.KOJI JE PROIZVOD PČELE ODLIČNA HRANA ZA DJECU</a:t>
            </a:r>
            <a:r>
              <a:rPr lang="hr-HR" dirty="0" smtClean="0">
                <a:solidFill>
                  <a:schemeClr val="accent2">
                    <a:lumMod val="75000"/>
                  </a:schemeClr>
                </a:solidFill>
              </a:rPr>
              <a:t>?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3116" y="4100975"/>
            <a:ext cx="2190750" cy="2085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507662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Žuta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</TotalTime>
  <Words>202</Words>
  <Application>Microsoft Office PowerPoint</Application>
  <PresentationFormat>Široki zaslon</PresentationFormat>
  <Paragraphs>33</Paragraphs>
  <Slides>7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Faseta</vt:lpstr>
      <vt:lpstr>PČELE</vt:lpstr>
      <vt:lpstr>PČELA</vt:lpstr>
      <vt:lpstr>RADILICE</vt:lpstr>
      <vt:lpstr>MATICA I TRUTOVI</vt:lpstr>
      <vt:lpstr>ROJ, ROJENJE</vt:lpstr>
      <vt:lpstr>MED, PČELARSTVO</vt:lpstr>
      <vt:lpstr>DOMAĆI URADAK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PČELE</dc:title>
  <dc:creator>Kukas</dc:creator>
  <cp:lastModifiedBy>Kukas</cp:lastModifiedBy>
  <cp:revision>7</cp:revision>
  <dcterms:created xsi:type="dcterms:W3CDTF">2020-05-14T17:52:08Z</dcterms:created>
  <dcterms:modified xsi:type="dcterms:W3CDTF">2020-05-16T15:04:19Z</dcterms:modified>
</cp:coreProperties>
</file>