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73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8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78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46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71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80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92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0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24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06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9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2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6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65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52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DFD82E-DCD5-4AD1-8CD0-2CDEFC23F6E4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DE942E-26A1-4AF4-B531-FB88805176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2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98741" y="1313645"/>
            <a:ext cx="8689976" cy="1762257"/>
          </a:xfrm>
        </p:spPr>
        <p:txBody>
          <a:bodyPr/>
          <a:lstStyle/>
          <a:p>
            <a:r>
              <a:rPr lang="hr-HR" dirty="0" smtClean="0"/>
              <a:t>SVOJSTVA I BOGATSTVO MORA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     Kukas Bojana, </a:t>
            </a:r>
            <a:r>
              <a:rPr lang="hr-HR" dirty="0"/>
              <a:t>p</a:t>
            </a:r>
            <a:r>
              <a:rPr lang="hr-HR" dirty="0" smtClean="0"/>
              <a:t>rof. 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78" y="3536056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DOMAĆI URADAK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800" dirty="0"/>
              <a:t>PROČITATI U UDŽBENIKU NASTAVNU JEDINICU – GIBANJE MORA.</a:t>
            </a:r>
          </a:p>
          <a:p>
            <a:r>
              <a:rPr lang="hr-HR" sz="2800" dirty="0"/>
              <a:t>RIJEŠITI ZADANE ZADATKE U UDŽBENIKU.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6" y="393847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SVJETSKO MORE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36437" y="1898741"/>
            <a:ext cx="10363826" cy="3424107"/>
          </a:xfrm>
        </p:spPr>
        <p:txBody>
          <a:bodyPr/>
          <a:lstStyle/>
          <a:p>
            <a:r>
              <a:rPr lang="hr-HR" dirty="0" smtClean="0"/>
              <a:t>SVJETSKO MORE JEDINSTVENA JE I POVEZANA CJELINA SLANE VODE.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60" y="2540907"/>
            <a:ext cx="6400799" cy="36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400" dirty="0" smtClean="0"/>
              <a:t>POJAS IZMEĐU KOPNA I MORA ZOVE SE OBALA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83" y="3061715"/>
            <a:ext cx="5885645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RAZVEDENA OBALA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RAZVEDENA </a:t>
            </a:r>
            <a:r>
              <a:rPr lang="hr-HR" dirty="0" smtClean="0"/>
              <a:t>OBALA: BROJNI OTOCI, POLUOTOCI, ZALJEVI </a:t>
            </a:r>
            <a:r>
              <a:rPr lang="hr-HR" dirty="0" smtClean="0"/>
              <a:t>I </a:t>
            </a:r>
            <a:r>
              <a:rPr lang="hr-HR" dirty="0" smtClean="0"/>
              <a:t>UVALE.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48" y="3384927"/>
            <a:ext cx="2619375" cy="20885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10" y="3384928"/>
            <a:ext cx="2619375" cy="20885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54" y="3384928"/>
            <a:ext cx="2734950" cy="20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OSNOVNA SVOJSTVA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4400" y="1820682"/>
            <a:ext cx="10363826" cy="3424107"/>
          </a:xfrm>
        </p:spPr>
        <p:txBody>
          <a:bodyPr/>
          <a:lstStyle/>
          <a:p>
            <a:r>
              <a:rPr lang="hr-HR" sz="2400" dirty="0" smtClean="0"/>
              <a:t>OSNOVNA SVOJSTVA MORA JESU:SLANOĆA, TEMPERATURA, BOJA I PROZIRNOST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9" y="2507610"/>
            <a:ext cx="5795493" cy="35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SLANOĆA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SLANOĆA MORA OVISI O KOLIČINI OTOPLJENE SOLI U VODI.</a:t>
            </a:r>
          </a:p>
          <a:p>
            <a:r>
              <a:rPr lang="hr-HR" dirty="0" smtClean="0"/>
              <a:t>SOLANA NA PAGU , NINU I STONU.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37" y="3653496"/>
            <a:ext cx="2502962" cy="21377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61" y="3614954"/>
            <a:ext cx="2619375" cy="21377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95" y="3614953"/>
            <a:ext cx="2594024" cy="21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TEMPERATURA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NAJTOPLIJA SU MORA OKO EKVATORA, OKO POLOVA SU NAJHLADNIJA.</a:t>
            </a:r>
          </a:p>
          <a:p>
            <a:r>
              <a:rPr lang="hr-HR" dirty="0" smtClean="0"/>
              <a:t>JADRANSKO MORE UBRAJA SE U TOPLA  MORA.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88" y="3490777"/>
            <a:ext cx="5975798" cy="23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PROZIRNOST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JADRANSKO MORE JE </a:t>
            </a:r>
            <a:r>
              <a:rPr lang="hr-HR" dirty="0" smtClean="0"/>
              <a:t>PROZIRNO.</a:t>
            </a:r>
            <a:endParaRPr lang="hr-HR" dirty="0" smtClean="0"/>
          </a:p>
          <a:p>
            <a:r>
              <a:rPr lang="hr-HR" dirty="0" smtClean="0"/>
              <a:t>HLADANA MORA SU MANJE PROZIRNA, A TOPLA MORA SU PROZIRNIJA JER NEMAJU PUNO PLANKTONA I RIBA.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8" y="3671484"/>
            <a:ext cx="5254581" cy="25376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63" y="3671484"/>
            <a:ext cx="4763038" cy="25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JADRANSKO MORE ČESTO ZOVEMO PLAVI JADRAN ZBOG NJEGOVE PLAVE BOJE.TO SVOJSTVO PROIZLAZI IZ ČISTOĆE, BOGATSTVA ŽIVOTA U MORU I DUBINI </a:t>
            </a:r>
            <a:r>
              <a:rPr lang="hr-HR" dirty="0" smtClean="0"/>
              <a:t>VODE.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4" y="3348508"/>
            <a:ext cx="5847009" cy="24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318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41</TotalTime>
  <Words>169</Words>
  <Application>Microsoft Office PowerPoint</Application>
  <PresentationFormat>Široki zaslon</PresentationFormat>
  <Paragraphs>26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Kapljica</vt:lpstr>
      <vt:lpstr>SVOJSTVA I BOGATSTVO MORA</vt:lpstr>
      <vt:lpstr>SVJETSKO MORE</vt:lpstr>
      <vt:lpstr>OBALA</vt:lpstr>
      <vt:lpstr>RAZVEDENA OBALA</vt:lpstr>
      <vt:lpstr>OSNOVNA SVOJSTVA MORA</vt:lpstr>
      <vt:lpstr>SLANOĆA MORA</vt:lpstr>
      <vt:lpstr>TEMPERATURA MORA</vt:lpstr>
      <vt:lpstr>PROZIRNOST MORA</vt:lpstr>
      <vt:lpstr>BOJA MORA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SVOJSTVA I BOGATSTVO MORA</dc:title>
  <dc:creator>Kukas</dc:creator>
  <cp:lastModifiedBy>Kukas</cp:lastModifiedBy>
  <cp:revision>8</cp:revision>
  <dcterms:created xsi:type="dcterms:W3CDTF">2020-05-14T16:06:53Z</dcterms:created>
  <dcterms:modified xsi:type="dcterms:W3CDTF">2020-05-17T12:40:15Z</dcterms:modified>
</cp:coreProperties>
</file>