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6" r:id="rId9"/>
    <p:sldId id="268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35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01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0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429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37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203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79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046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99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167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9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83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8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8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473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54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540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7238E8-1472-4E68-A6C4-B9DA03C92FE5}" type="datetimeFigureOut">
              <a:rPr lang="hr-HR" smtClean="0"/>
              <a:t>19.4.2020.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9AE3EA-457B-4AA2-A2C5-2471606062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456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8232" y="294315"/>
            <a:ext cx="9144000" cy="2387600"/>
          </a:xfrm>
        </p:spPr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DAN PLANETA ZEMLJE 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22. TRAVANJ   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430" y="3969800"/>
            <a:ext cx="3076374" cy="23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Što učiniti sa odjećom ili obućom koju više ne želite koristiti?</a:t>
            </a:r>
            <a:b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-donirajte odjeću i obuću : Crvenom križu, Caritasu, Udruzi  ili  aplikaciji Portal dobrote , domovima za djecu, u </a:t>
            </a:r>
            <a:r>
              <a:rPr lang="hr-HR" dirty="0" err="1" smtClean="0"/>
              <a:t>kontejenere</a:t>
            </a:r>
            <a:r>
              <a:rPr lang="hr-HR" dirty="0" smtClean="0"/>
              <a:t> za </a:t>
            </a:r>
            <a:r>
              <a:rPr lang="hr-HR" dirty="0" err="1" smtClean="0"/>
              <a:t>doniranje</a:t>
            </a:r>
            <a:r>
              <a:rPr lang="hr-HR" dirty="0" smtClean="0"/>
              <a:t> odjeće i obuće, Hrvatskoj mreži za beskućnike, Udrugama za pomoć djeci s teškoćama u razvoju i sl.</a:t>
            </a:r>
          </a:p>
          <a:p>
            <a:r>
              <a:rPr lang="hr-HR" dirty="0" smtClean="0"/>
              <a:t>-kupujte, prodajte ili zamijenite odjeću na raznim portalima  i aplikacijama</a:t>
            </a:r>
          </a:p>
          <a:p>
            <a:r>
              <a:rPr lang="hr-HR" dirty="0" smtClean="0"/>
              <a:t>- pretvorite staru odjeću u posteljinu za kućne ljubimce, prekrivače i krpe za čišćenje</a:t>
            </a:r>
          </a:p>
          <a:p>
            <a:r>
              <a:rPr lang="hr-HR" dirty="0" smtClean="0"/>
              <a:t>- odjeću od prirodnih materijala možete </a:t>
            </a:r>
            <a:r>
              <a:rPr lang="hr-HR" dirty="0" err="1" smtClean="0"/>
              <a:t>kompostirati</a:t>
            </a:r>
            <a:r>
              <a:rPr lang="hr-H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26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ZLATNA EKOLOŠKA PRAVILA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Dan planeta Zemlje, koji se obilježava 22. travnja, prilika je da se počnu poštivati zahtjevi održivog načina života:</a:t>
            </a:r>
          </a:p>
          <a:p>
            <a:pPr marL="0" indent="0">
              <a:buNone/>
            </a:pPr>
            <a:r>
              <a:rPr lang="hr-HR" dirty="0" smtClean="0"/>
              <a:t> -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REDUCIRAJ</a:t>
            </a:r>
            <a:r>
              <a:rPr lang="hr-HR" dirty="0" smtClean="0"/>
              <a:t> – smanjivati</a:t>
            </a:r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RECIKLIRAJ</a:t>
            </a:r>
            <a:r>
              <a:rPr lang="hr-HR" dirty="0" smtClean="0"/>
              <a:t> – izdvajanje materijala iz otpada  i njegovo ponovo</a:t>
            </a:r>
          </a:p>
          <a:p>
            <a:pPr marL="0" indent="0">
              <a:buNone/>
            </a:pPr>
            <a:r>
              <a:rPr lang="hr-HR" dirty="0"/>
              <a:t>  </a:t>
            </a:r>
            <a:r>
              <a:rPr lang="hr-HR" dirty="0" smtClean="0"/>
              <a:t>                        korištenje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- </a:t>
            </a:r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PRENAMIJENI</a:t>
            </a:r>
            <a:r>
              <a:rPr lang="hr-HR" dirty="0" smtClean="0"/>
              <a:t>– </a:t>
            </a:r>
            <a:r>
              <a:rPr lang="hr-HR" dirty="0" smtClean="0"/>
              <a:t>preurediti, obnoviti i sl.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487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TEKSTILNA INDUSTRIJA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Tekstilna industrija jedan je od najvećih zagađivača i potrošača prirodnih resursa.</a:t>
            </a:r>
          </a:p>
          <a:p>
            <a:r>
              <a:rPr lang="hr-HR" dirty="0" smtClean="0"/>
              <a:t>Smanjenje, odnosno skoro potpuni prekid proizvodnje tekstila uslijed </a:t>
            </a:r>
            <a:r>
              <a:rPr lang="hr-HR" dirty="0" err="1" smtClean="0"/>
              <a:t>pandemije</a:t>
            </a:r>
            <a:r>
              <a:rPr lang="hr-HR" dirty="0" smtClean="0"/>
              <a:t> </a:t>
            </a:r>
            <a:r>
              <a:rPr lang="hr-HR" dirty="0" err="1" smtClean="0"/>
              <a:t>koronavirusa</a:t>
            </a:r>
            <a:r>
              <a:rPr lang="hr-HR" dirty="0" smtClean="0"/>
              <a:t>, prilika je da se uvedu novi poslovni modeli.</a:t>
            </a:r>
          </a:p>
          <a:p>
            <a:r>
              <a:rPr lang="hr-HR" dirty="0" smtClean="0"/>
              <a:t>Nije dovoljno samo koristiti materijale od recikliranih sirovina, već promijeniti cjelokupni način poslovanja, proizvodnje, kupovine i životnih navika.</a:t>
            </a:r>
          </a:p>
          <a:p>
            <a:r>
              <a:rPr lang="hr-HR" dirty="0" smtClean="0"/>
              <a:t>Plan uključuje osnaživanje manjih proizvođača za potrebe lokalnog stanovništva te zamijeniti globalnu masovnu proizvodnju.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476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TEKSTILNI PROIZVODI MOGU SE: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- PONOVO ISKORITITI</a:t>
            </a:r>
          </a:p>
          <a:p>
            <a:r>
              <a:rPr lang="hr-HR" dirty="0" smtClean="0"/>
              <a:t> -POPRAVITI</a:t>
            </a:r>
          </a:p>
          <a:p>
            <a:r>
              <a:rPr lang="hr-HR" dirty="0" smtClean="0"/>
              <a:t>- OBNAVLJATI</a:t>
            </a:r>
          </a:p>
          <a:p>
            <a:r>
              <a:rPr lang="hr-HR" dirty="0" smtClean="0"/>
              <a:t>- DARIVATI</a:t>
            </a:r>
          </a:p>
          <a:p>
            <a:r>
              <a:rPr lang="hr-HR" dirty="0" smtClean="0"/>
              <a:t> -RECIKLIRATI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612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69703" y="1029124"/>
            <a:ext cx="493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0" i="0" dirty="0" smtClean="0">
                <a:solidFill>
                  <a:srgbClr val="222222"/>
                </a:solidFill>
                <a:effectLst/>
              </a:rPr>
              <a:t>Nažalost, za proizvodnju i transport odjeće troše se prirodni resursi i energija, nerijetko se njezina proizvodnja oslanja na nehumane radne uvjete potplaćenih radnika i dječji rad, a modnu industriju prate i kritike za poticanje poremećaja u prehrani zbog (</a:t>
            </a:r>
            <a:r>
              <a:rPr lang="hr-HR" sz="2000" b="0" i="0" dirty="0" err="1" smtClean="0">
                <a:solidFill>
                  <a:srgbClr val="222222"/>
                </a:solidFill>
                <a:effectLst/>
              </a:rPr>
              <a:t>pre</a:t>
            </a:r>
            <a:r>
              <a:rPr lang="hr-HR" sz="2000" b="0" i="0" dirty="0" smtClean="0">
                <a:solidFill>
                  <a:srgbClr val="222222"/>
                </a:solidFill>
                <a:effectLst/>
              </a:rPr>
              <a:t>)mršavih modela na revijama. Uza sve to, odbačena odjeća još opterećuje i okoliš te bi stoga pri njezinu kupovanju trebalo postupati razumno, a zbrinjavanju iznošene odgovorno. No, </a:t>
            </a:r>
            <a:r>
              <a:rPr lang="hr-HR" sz="2000" dirty="0" smtClean="0">
                <a:solidFill>
                  <a:srgbClr val="222222"/>
                </a:solidFill>
              </a:rPr>
              <a:t>Hrvatska </a:t>
            </a:r>
            <a:r>
              <a:rPr lang="hr-HR" sz="2000" b="0" i="0" dirty="0" smtClean="0">
                <a:solidFill>
                  <a:srgbClr val="222222"/>
                </a:solidFill>
                <a:effectLst/>
              </a:rPr>
              <a:t>još je daleko od toga, jer oko 50.000 tona tekstilnoga otpada godišnje završi u komunalnom otpadu, odnosno 18 kg po stanovniku.</a:t>
            </a: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11" y="1427543"/>
            <a:ext cx="56578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59855" y="746974"/>
            <a:ext cx="35416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222222"/>
                </a:solidFill>
              </a:rPr>
              <a:t>O</a:t>
            </a:r>
            <a:r>
              <a:rPr lang="hr-HR" sz="2000" b="0" i="0" dirty="0" smtClean="0">
                <a:solidFill>
                  <a:srgbClr val="222222"/>
                </a:solidFill>
                <a:effectLst/>
              </a:rPr>
              <a:t>ko 97 % poslije potrošačkoga tekstilnoga otpada moguće je reciklirati. Tako je darovanjem korištenoga tekstila moguće uvelike smanjiti nastanak otpada, ali isto tako i pomoći onima u potrebi jer više od 70 % svjetske populacije upotrebljava već rabljenu odjeću. Osim toga, recikliranje stvara i nova radna mjesta, od čega koristi ima i čitava lokalna zajednica.</a:t>
            </a:r>
            <a:endParaRPr lang="hr-HR" sz="2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11" y="746974"/>
            <a:ext cx="69532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VAŽNOST NAČINA NA KOJI JE ROBA PROIZVEDENA !!!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- traperice proizvedene tehnološkim postupkom koji štedi vodu,</a:t>
            </a:r>
          </a:p>
          <a:p>
            <a:r>
              <a:rPr lang="hr-HR" dirty="0" smtClean="0"/>
              <a:t>- haljine od celuloznih vlakana,</a:t>
            </a:r>
          </a:p>
          <a:p>
            <a:r>
              <a:rPr lang="hr-HR" dirty="0" smtClean="0"/>
              <a:t>- majice od organskih uzgojenog pamuka s bojilima na biljnoj bazi,</a:t>
            </a:r>
          </a:p>
          <a:p>
            <a:r>
              <a:rPr lang="hr-HR" dirty="0" smtClean="0"/>
              <a:t>-jakne  napravljene od proizvodnog viška materijala,</a:t>
            </a:r>
          </a:p>
          <a:p>
            <a:r>
              <a:rPr lang="hr-HR" dirty="0" smtClean="0"/>
              <a:t>-hlače od bambusovih vlakana i organski uzgojenog pamuka,</a:t>
            </a:r>
          </a:p>
          <a:p>
            <a:r>
              <a:rPr lang="hr-HR" dirty="0" smtClean="0"/>
              <a:t>- tenisice od kaučuka i runske vune,</a:t>
            </a:r>
          </a:p>
          <a:p>
            <a:r>
              <a:rPr lang="hr-HR" dirty="0"/>
              <a:t> </a:t>
            </a:r>
            <a:r>
              <a:rPr lang="hr-HR" dirty="0" smtClean="0"/>
              <a:t>i sl.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0927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64654" y="700655"/>
            <a:ext cx="3764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0" i="0" dirty="0" smtClean="0">
                <a:solidFill>
                  <a:srgbClr val="000000"/>
                </a:solidFill>
                <a:effectLst/>
                <a:latin typeface="Hind Vadodara"/>
              </a:rPr>
              <a:t> </a:t>
            </a:r>
            <a:r>
              <a:rPr lang="hr-HR" sz="2400" b="0" i="0" dirty="0" smtClean="0">
                <a:solidFill>
                  <a:srgbClr val="000000"/>
                </a:solidFill>
                <a:effectLst/>
              </a:rPr>
              <a:t>Imamo i prvu kolekcija u na svijetu proizvedenu od   kombinacije prerađenih vlakana ananasa, citrusa, reciklirane plastike, stakla i srebra. I upravo je stigla u Hrvatsku!</a:t>
            </a:r>
            <a:endParaRPr lang="hr-HR" sz="2400" dirty="0"/>
          </a:p>
        </p:txBody>
      </p:sp>
      <p:sp>
        <p:nvSpPr>
          <p:cNvPr id="3" name="Pravokutnik 2"/>
          <p:cNvSpPr/>
          <p:nvPr/>
        </p:nvSpPr>
        <p:spPr>
          <a:xfrm>
            <a:off x="1123509" y="3378311"/>
            <a:ext cx="37060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Tekstilna industrija se okreće se prirodi i održivoj modi. A rezultat je da ćemo uskoro na ulicama hodati u haljinama izrađenim od vlakana </a:t>
            </a:r>
            <a:r>
              <a:rPr lang="hr-HR" sz="24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hr-HR" sz="24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ananasa ili plastike</a:t>
            </a:r>
            <a:r>
              <a:rPr lang="hr-HR" sz="2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33" y="193183"/>
            <a:ext cx="4040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7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352282" y="1493949"/>
            <a:ext cx="49197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Prvi put je  predstavljena </a:t>
            </a:r>
            <a:r>
              <a:rPr lang="hr-HR" sz="20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Pinatex</a:t>
            </a:r>
            <a:r>
              <a:rPr lang="hr-HR" sz="2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kao zamjena za pravu kožu napravljenu od celuloznih vlakana dobivenih iz lišća ananasa, prilagodljivu biljnu pjenu nastalu preradom biomase dobivene od algi te Orange </a:t>
            </a:r>
            <a:r>
              <a:rPr lang="hr-HR" sz="20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Fiber</a:t>
            </a:r>
            <a:r>
              <a:rPr lang="hr-HR" sz="2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održiva svilenkasta vlaka dobivena preradom </a:t>
            </a:r>
            <a:r>
              <a:rPr lang="hr-HR" sz="2000" b="0" i="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citrusnog</a:t>
            </a:r>
            <a:r>
              <a:rPr lang="hr-HR" sz="2000" b="0" i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voća.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zervirano mjesto sadržaj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277" y="1271266"/>
            <a:ext cx="41702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42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494</Words>
  <Application>Microsoft Office PowerPoint</Application>
  <PresentationFormat>Široki zaslon</PresentationFormat>
  <Paragraphs>39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Hind Vadodara</vt:lpstr>
      <vt:lpstr>Organski</vt:lpstr>
      <vt:lpstr>DAN PLANETA ZEMLJE </vt:lpstr>
      <vt:lpstr>ZLATNA EKOLOŠKA PRAVILA</vt:lpstr>
      <vt:lpstr>TEKSTILNA INDUSTRIJA</vt:lpstr>
      <vt:lpstr>TEKSTILNI PROIZVODI MOGU SE:</vt:lpstr>
      <vt:lpstr>PowerPointova prezentacija</vt:lpstr>
      <vt:lpstr>PowerPointova prezentacija</vt:lpstr>
      <vt:lpstr>VAŽNOST NAČINA NA KOJI JE ROBA PROIZVEDENA !!!</vt:lpstr>
      <vt:lpstr>PowerPointova prezentacija</vt:lpstr>
      <vt:lpstr>PowerPointova prezentacija</vt:lpstr>
      <vt:lpstr>Što učiniti sa odjećom ili obućom koju više ne želite koristiti?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PLANETA ZEMLJE</dc:title>
  <dc:creator>Kukas</dc:creator>
  <cp:lastModifiedBy>Kukas</cp:lastModifiedBy>
  <cp:revision>14</cp:revision>
  <dcterms:created xsi:type="dcterms:W3CDTF">2020-04-19T06:51:21Z</dcterms:created>
  <dcterms:modified xsi:type="dcterms:W3CDTF">2020-04-19T09:04:35Z</dcterms:modified>
</cp:coreProperties>
</file>