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156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726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4572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086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733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0297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7248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787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265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3956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7452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337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9445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157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41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422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074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3A2A96-2304-40D4-BF30-CCCC1FB3A2F6}" type="datetimeFigureOut">
              <a:rPr lang="hr-HR" smtClean="0"/>
              <a:t>10.5.2020.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FD6B34-214F-4CC9-BF58-A10E9578802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640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  <p:sldLayoutId id="2147483728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215725" y="1107231"/>
            <a:ext cx="8915399" cy="2262781"/>
          </a:xfrm>
        </p:spPr>
        <p:txBody>
          <a:bodyPr/>
          <a:lstStyle/>
          <a:p>
            <a:r>
              <a:rPr lang="hr-HR" dirty="0" smtClean="0"/>
              <a:t>Zbrajanje i oduzimanje do 100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r>
              <a:rPr lang="hr-HR" dirty="0"/>
              <a:t> </a:t>
            </a:r>
            <a:r>
              <a:rPr lang="hr-HR" dirty="0" smtClean="0"/>
              <a:t>                                                                                           Kukas Bojana, </a:t>
            </a:r>
            <a:r>
              <a:rPr lang="hr-HR" dirty="0" err="1" smtClean="0"/>
              <a:t>Prof.defektolog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04" y="3046123"/>
            <a:ext cx="18097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37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44" y="0"/>
            <a:ext cx="62490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70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169" y="0"/>
            <a:ext cx="6619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1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138" y="0"/>
            <a:ext cx="59829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39490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2</TotalTime>
  <Words>10</Words>
  <Application>Microsoft Office PowerPoint</Application>
  <PresentationFormat>Široki zaslon</PresentationFormat>
  <Paragraphs>5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Tw Cen MT</vt:lpstr>
      <vt:lpstr>Kapljica</vt:lpstr>
      <vt:lpstr>Zbrajanje i oduzimanje do 100</vt:lpstr>
      <vt:lpstr>PowerPointova prezentacija</vt:lpstr>
      <vt:lpstr>PowerPointova prezentacija</vt:lpstr>
      <vt:lpstr>PowerPointova prezentacija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Zbrajanje i oduzimanje do 100</dc:title>
  <dc:creator>Kukas</dc:creator>
  <cp:lastModifiedBy>Kukas</cp:lastModifiedBy>
  <cp:revision>2</cp:revision>
  <dcterms:created xsi:type="dcterms:W3CDTF">2020-05-10T14:00:17Z</dcterms:created>
  <dcterms:modified xsi:type="dcterms:W3CDTF">2020-05-10T14:02:34Z</dcterms:modified>
</cp:coreProperties>
</file>