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02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401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9625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9950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7806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550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9097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86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272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46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71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420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481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776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85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035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F353-E615-40EE-A8E2-C7DF74BE0649}" type="datetimeFigureOut">
              <a:rPr lang="hr-HR" smtClean="0"/>
              <a:t>14.5.2020.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168832-278A-4232-BAA5-F623A18C7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767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405093" y="1338947"/>
            <a:ext cx="3314164" cy="1292033"/>
          </a:xfrm>
        </p:spPr>
        <p:txBody>
          <a:bodyPr/>
          <a:lstStyle/>
          <a:p>
            <a:r>
              <a:rPr lang="hr-HR" dirty="0" smtClean="0"/>
              <a:t>ZMIJE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361126" y="4429919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                          Kukas Bojana, prof. defektolog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223" y="608929"/>
            <a:ext cx="5447763" cy="339043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023" y="3061539"/>
            <a:ext cx="2847975" cy="16002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426" y="4617545"/>
            <a:ext cx="27336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09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328" y="754219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0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9" y="741341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327" y="689825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296" y="831492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3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89" y="1197737"/>
            <a:ext cx="6220495" cy="430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5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NEOTROVNE I OTROVNE ZMIJE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NEOTROVNA ZMIJA ZOVE SE BJELOUŠKA.</a:t>
            </a:r>
          </a:p>
          <a:p>
            <a:r>
              <a:rPr lang="hr-HR" dirty="0" smtClean="0"/>
              <a:t>OTROVNE ZMIJE SU POSKOK I RIĐOVKA.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378" y="3849905"/>
            <a:ext cx="2628900" cy="17430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482" y="3849905"/>
            <a:ext cx="2509662" cy="174307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905" y="155367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784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25</Words>
  <Application>Microsoft Office PowerPoint</Application>
  <PresentationFormat>Široki zaslon</PresentationFormat>
  <Paragraphs>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Faseta</vt:lpstr>
      <vt:lpstr>ZMIJE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NEOTROVNE I OTROVNE ZMIJE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ZMIJE</dc:title>
  <dc:creator>Kukas</dc:creator>
  <cp:lastModifiedBy>Kukas</cp:lastModifiedBy>
  <cp:revision>5</cp:revision>
  <dcterms:created xsi:type="dcterms:W3CDTF">2020-05-14T17:53:51Z</dcterms:created>
  <dcterms:modified xsi:type="dcterms:W3CDTF">2020-05-14T18:16:59Z</dcterms:modified>
</cp:coreProperties>
</file>