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7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71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3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4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8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0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4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25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8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19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D93D071-2CA7-40F2-BE42-9ED651E8A4A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723977-20B7-484E-86E9-8153F30D2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RELJEF PANONSKE HRVATSKE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6" y="3620294"/>
            <a:ext cx="4586958" cy="26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DOMAĆI URADAK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PROČITATI U UDŽBENIKU NASTAVNU JEDINICU – </a:t>
            </a:r>
            <a:r>
              <a:rPr lang="hr-HR" dirty="0" smtClean="0"/>
              <a:t>RELJEF PANONSKE HRVATSKE.</a:t>
            </a:r>
            <a:endParaRPr lang="hr-HR" dirty="0"/>
          </a:p>
          <a:p>
            <a:r>
              <a:rPr lang="hr-HR" dirty="0"/>
              <a:t>RIJEŠITI ZADANE ZADATKE U UDŽBENIKU.</a:t>
            </a:r>
          </a:p>
          <a:p>
            <a:r>
              <a:rPr lang="hr-HR" dirty="0"/>
              <a:t>ODGOVORITE NA SLIJEDEĆA PITANJA.</a:t>
            </a:r>
          </a:p>
          <a:p>
            <a:r>
              <a:rPr lang="hr-HR" dirty="0"/>
              <a:t>Pitanja i odgovore napišite u bilježnicu</a:t>
            </a:r>
            <a:r>
              <a:rPr lang="hr-HR" dirty="0" smtClean="0"/>
              <a:t>.</a:t>
            </a:r>
          </a:p>
          <a:p>
            <a:r>
              <a:rPr lang="hr-HR" dirty="0" smtClean="0"/>
              <a:t>1.ŠTO SU DOLINE?</a:t>
            </a:r>
          </a:p>
          <a:p>
            <a:r>
              <a:rPr lang="hr-HR" dirty="0" smtClean="0"/>
              <a:t>2.ŠTO JE KOTLINA?</a:t>
            </a:r>
          </a:p>
          <a:p>
            <a:r>
              <a:rPr lang="hr-HR" smtClean="0"/>
              <a:t>3.NAVEDI POBRĐA HRVATSKE!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365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494207" y="5718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U HRVATSKOJ PREVLADAVA NIZINSKI RELJEF.</a:t>
            </a:r>
          </a:p>
          <a:p>
            <a:r>
              <a:rPr lang="hr-HR" sz="2400" dirty="0" smtClean="0"/>
              <a:t>NIZINE SU RAVNICE KOJE SE PROTEŽU NA PODRUČJIMA DO 200 METARA NADMORSKE VISINE.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07" y="2699130"/>
            <a:ext cx="6302733" cy="33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4546" y="729579"/>
            <a:ext cx="4288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POLOJI SU NAJNIŽI DIJELOVI UZ RIJEKE. NASTAJU NANOŠENJEM GLINA I PIJESKA NA  POTPUNO RAVAN PROSTOR NEPOSREDNO UZ RIJEKE.</a:t>
            </a:r>
            <a:endParaRPr lang="en-US" sz="2400" dirty="0" smtClean="0"/>
          </a:p>
          <a:p>
            <a:r>
              <a:rPr lang="hr-HR" sz="2400" dirty="0" smtClean="0"/>
              <a:t>ČESTO SU TO MOČVARNA PODRUČJA.</a:t>
            </a:r>
            <a:endParaRPr lang="en-US" sz="2400" dirty="0" smtClean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7A0CBD4-44F4-4B8D-B273-E884A0EB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5"/>
          <a:stretch/>
        </p:blipFill>
        <p:spPr>
          <a:xfrm>
            <a:off x="4934857" y="0"/>
            <a:ext cx="7283097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2647F466-1B24-4D7A-9AEA-FDA56874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8" y="957943"/>
            <a:ext cx="6139542" cy="590005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47E2D44-E5F4-493E-B505-1CEF2C2F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43"/>
            <a:ext cx="5892800" cy="590005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2360969" y="269315"/>
            <a:ext cx="8663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/>
              <a:t>KOPAČKI RIT  I LONJSKO POLJE ZAŠTIĆENI SU KAO PARKOVI PRIRODE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7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D3A18591-B3BE-4577-B911-1F64CE4C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05" y="0"/>
            <a:ext cx="6928615" cy="643647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70708" y="835984"/>
            <a:ext cx="5456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RIJEČENE TERASE SU POVIŠENI DIJELOVI UZ RIJEKE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301495" y="3542490"/>
            <a:ext cx="6428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NASTAJU NANOŠENJEM MATERIJALA I USIJECANJEM RIJEKA.</a:t>
            </a:r>
            <a:endParaRPr lang="en-US" sz="2000" dirty="0"/>
          </a:p>
        </p:txBody>
      </p:sp>
      <p:sp>
        <p:nvSpPr>
          <p:cNvPr id="5" name="Pravokutnik 4"/>
          <p:cNvSpPr/>
          <p:nvPr/>
        </p:nvSpPr>
        <p:spPr>
          <a:xfrm>
            <a:off x="470708" y="4609239"/>
            <a:ext cx="8113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OVA  PODRUČJA POPLAVLJENA SU SAMO ZA VRIJEME </a:t>
            </a:r>
            <a:endParaRPr lang="hr-HR" sz="2000" dirty="0"/>
          </a:p>
          <a:p>
            <a:r>
              <a:rPr lang="hr-HR" sz="2000" dirty="0" smtClean="0"/>
              <a:t>IZNIMNO VISOKIH VODOSTAJA. </a:t>
            </a:r>
            <a:endParaRPr lang="en-US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63" y="15516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119B8A5-0FC3-4E7D-AC85-AB07A2C1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2" y="12925"/>
            <a:ext cx="6763657" cy="684507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91166" y="1289914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LESNE ZARAVNI</a:t>
            </a:r>
          </a:p>
          <a:p>
            <a:endParaRPr lang="hr-HR" sz="2000" dirty="0" smtClean="0"/>
          </a:p>
          <a:p>
            <a:r>
              <a:rPr lang="hr-HR" sz="2000" dirty="0" smtClean="0"/>
              <a:t>LES ILI PRAPOR JE STIJENA NASTALA</a:t>
            </a:r>
          </a:p>
          <a:p>
            <a:r>
              <a:rPr lang="hr-HR" sz="2000" dirty="0" smtClean="0"/>
              <a:t>TALOŽENJEM PRAŠINASTOG MATERIJALA</a:t>
            </a:r>
          </a:p>
          <a:p>
            <a:r>
              <a:rPr lang="hr-HR" sz="2000" dirty="0" smtClean="0"/>
              <a:t>KOJI JE NOSIO VJETAR</a:t>
            </a:r>
            <a:endParaRPr lang="hr-HR" sz="2000" dirty="0"/>
          </a:p>
          <a:p>
            <a:endParaRPr lang="en-US" dirty="0"/>
          </a:p>
        </p:txBody>
      </p:sp>
      <p:sp>
        <p:nvSpPr>
          <p:cNvPr id="4" name="Pravokutnik 3"/>
          <p:cNvSpPr/>
          <p:nvPr/>
        </p:nvSpPr>
        <p:spPr>
          <a:xfrm>
            <a:off x="691166" y="3435462"/>
            <a:ext cx="345100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NA PODRUČJIMA GDJE IMA LES</a:t>
            </a:r>
          </a:p>
          <a:p>
            <a:r>
              <a:rPr lang="hr-HR" sz="2000" dirty="0" smtClean="0"/>
              <a:t>NASTAJE NAJPLODNIJE TLO – </a:t>
            </a:r>
          </a:p>
          <a:p>
            <a:r>
              <a:rPr lang="hr-HR" sz="2000" dirty="0" smtClean="0"/>
              <a:t>- CRNICA.</a:t>
            </a:r>
            <a:endParaRPr lang="hr-HR" sz="2000" dirty="0"/>
          </a:p>
          <a:p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6" y="453667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35285" y="360648"/>
            <a:ext cx="3258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KOJI RELJEFI NISU NIZINSKI?</a:t>
            </a:r>
            <a:endParaRPr lang="hr-HR" sz="2000" dirty="0"/>
          </a:p>
        </p:txBody>
      </p:sp>
      <p:sp>
        <p:nvSpPr>
          <p:cNvPr id="3" name="Pravokutnik 2"/>
          <p:cNvSpPr/>
          <p:nvPr/>
        </p:nvSpPr>
        <p:spPr>
          <a:xfrm>
            <a:off x="652700" y="1163489"/>
            <a:ext cx="435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TO SU DOLINE, POBRĐA  I GORJA.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76220" y="3244334"/>
            <a:ext cx="283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To su pobrđa, gorja i planine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 descr="C:\Users\Svjetlana\Documents\školska knjiga\ppt predlosci i slike\slike2\PPT\sh16767028.jpg">
            <a:extLst>
              <a:ext uri="{FF2B5EF4-FFF2-40B4-BE49-F238E27FC236}">
                <a16:creationId xmlns:a16="http://schemas.microsoft.com/office/drawing/2014/main" xmlns="" id="{00DF7D73-6DEE-4ED2-A9E0-7594E0CB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3" y="1934206"/>
            <a:ext cx="7721023" cy="4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25036C8E-510B-4EDF-8FC4-DAC61BBCAD38}"/>
              </a:ext>
            </a:extLst>
          </p:cNvPr>
          <p:cNvSpPr/>
          <p:nvPr/>
        </p:nvSpPr>
        <p:spPr>
          <a:xfrm>
            <a:off x="1004043" y="2119390"/>
            <a:ext cx="2928937" cy="761634"/>
          </a:xfrm>
          <a:prstGeom prst="rect">
            <a:avLst/>
          </a:prstGeom>
          <a:solidFill>
            <a:schemeClr val="accent2">
              <a:lumMod val="50000"/>
              <a:alpha val="92941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/>
              <a:t>planine</a:t>
            </a:r>
            <a:endParaRPr lang="hr-HR" sz="2000" b="1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43F2124-C252-4DD3-99EC-E7EDD613A995}"/>
              </a:ext>
            </a:extLst>
          </p:cNvPr>
          <p:cNvSpPr/>
          <p:nvPr/>
        </p:nvSpPr>
        <p:spPr>
          <a:xfrm>
            <a:off x="1047397" y="3119512"/>
            <a:ext cx="2928937" cy="857250"/>
          </a:xfrm>
          <a:prstGeom prst="rect">
            <a:avLst/>
          </a:prstGeom>
          <a:solidFill>
            <a:srgbClr val="CC3300">
              <a:alpha val="92941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/>
              <a:t>gorja</a:t>
            </a:r>
            <a:endParaRPr lang="hr-HR" sz="2000" b="1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5E4A4872-27D7-4846-AC73-B346B96292C1}"/>
              </a:ext>
            </a:extLst>
          </p:cNvPr>
          <p:cNvSpPr/>
          <p:nvPr/>
        </p:nvSpPr>
        <p:spPr>
          <a:xfrm>
            <a:off x="1004042" y="4066330"/>
            <a:ext cx="2928937" cy="85725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en-US" sz="3200" b="1" dirty="0">
                <a:solidFill>
                  <a:srgbClr val="FFFFFF"/>
                </a:solidFill>
              </a:rPr>
              <a:t>pobrđa</a:t>
            </a:r>
            <a:endParaRPr lang="hr-HR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96214" y="141668"/>
            <a:ext cx="87576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DOLINE SU IZDUŽENA UDUBLJENJA U RELJEFU KOJA UGLAVNOM PRATE TOK RIJEKE.</a:t>
            </a:r>
            <a:br>
              <a:rPr lang="hr-HR" sz="2000" dirty="0" smtClean="0"/>
            </a:br>
            <a:r>
              <a:rPr lang="hr-HR" sz="2000" dirty="0" smtClean="0"/>
              <a:t>POBRRĐA SU NAJNIŽA RELJEFNA UZVIŠENJA.</a:t>
            </a:r>
            <a:br>
              <a:rPr lang="hr-HR" sz="2000" dirty="0" smtClean="0"/>
            </a:br>
            <a:r>
              <a:rPr lang="hr-HR" sz="2000" dirty="0" smtClean="0"/>
              <a:t>GORJSA SU UZVIŠENJA OD 500-1000 NADMORSKE VISINE KOJA SE ISTIČU PRETEŽNO U NIZINSKOM PROSTORU.</a:t>
            </a:r>
            <a:endParaRPr lang="hr-HR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1" y="2474554"/>
            <a:ext cx="2457450" cy="18573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21" y="2536466"/>
            <a:ext cx="2647950" cy="17335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11" y="2474554"/>
            <a:ext cx="2619375" cy="1743075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99246" y="4772345"/>
            <a:ext cx="614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KOTLINA JE DUBOKA PROSTRANA DOLINA  STRMIJIH STRANA IZMEĐU GORA I PLANINA.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11" y="47175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Reljefna obilježja Panonske Hrvatske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HRVATSKA JE NIZINSKA ZEMLJA.</a:t>
            </a: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NIZINSKI RELJEFNI OBLICI ( do 200 m)</a:t>
            </a:r>
          </a:p>
          <a:p>
            <a:pPr lvl="1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POLOJI:</a:t>
            </a:r>
          </a:p>
          <a:p>
            <a:pPr lvl="2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KOPAČKI RIT, LONJSKO POLJE – PARK PRIRODE</a:t>
            </a:r>
          </a:p>
          <a:p>
            <a:pPr lvl="2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JELAS POLJE– ribnjaci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Jasinje</a:t>
            </a: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CRNAC POLJE, SPAČVA, Crna Mlaka</a:t>
            </a:r>
          </a:p>
          <a:p>
            <a:pPr lvl="1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RIJEČNE TERASE</a:t>
            </a:r>
          </a:p>
          <a:p>
            <a:pPr lvl="1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LESNE ZARAVNI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   CRNICA-PLODNO TLO</a:t>
            </a:r>
          </a:p>
          <a:p>
            <a:pPr marL="914400" lvl="2" indent="0">
              <a:buNone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-ĐAKOVAČKA, VUKOVARSKA, ERDUTSKA, BANSKO BRDO(BANSKA KOSA)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POBRĐA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ILI GORICE (200 – 500 m)</a:t>
            </a:r>
          </a:p>
          <a:p>
            <a:pPr lvl="1"/>
            <a:r>
              <a:rPr lang="hr-HR" dirty="0" smtClean="0">
                <a:solidFill>
                  <a:srgbClr val="0070C0"/>
                </a:solidFill>
              </a:rPr>
              <a:t>BILOGORA, VUKOMERIČKE GORICE, HRVATSKO ZAGORJE, MOSLOVAČKA GORA – VINOGRADARSTVO I STOČARSTVO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GORJA (500 – 1000 m)</a:t>
            </a:r>
          </a:p>
          <a:p>
            <a:pPr lvl="1"/>
            <a:r>
              <a:rPr lang="hr-HR" dirty="0" smtClean="0">
                <a:solidFill>
                  <a:srgbClr val="7030A0"/>
                </a:solidFill>
              </a:rPr>
              <a:t>PSUNJ, PAPUK, DILJ, KRNDIJA, POŽEŠKA GORA(POŽEŠKA KOTLINA)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375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76</TotalTime>
  <Words>302</Words>
  <Application>Microsoft Office PowerPoint</Application>
  <PresentationFormat>Široki zaslon</PresentationFormat>
  <Paragraphs>50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Calibri</vt:lpstr>
      <vt:lpstr>Corbel</vt:lpstr>
      <vt:lpstr>Temeljno</vt:lpstr>
      <vt:lpstr>RELJEF PANONSKE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Reljefna obilježja Panonske Hrvatske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RELJEF PANONSKE HRVATSKE</dc:title>
  <dc:creator>Kukas</dc:creator>
  <cp:lastModifiedBy>Kukas</cp:lastModifiedBy>
  <cp:revision>10</cp:revision>
  <dcterms:created xsi:type="dcterms:W3CDTF">2020-04-19T10:04:15Z</dcterms:created>
  <dcterms:modified xsi:type="dcterms:W3CDTF">2020-04-19T11:51:27Z</dcterms:modified>
</cp:coreProperties>
</file>