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3829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6926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3144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6572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9424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1053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6040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060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5256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9673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9836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3686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3681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7859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1943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0072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72040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7278E30-AC96-4660-B708-CE030329D9C7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201F925-A30F-4C6D-AA64-C58E1F545A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56678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g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526023"/>
            <a:ext cx="9144000" cy="2387600"/>
          </a:xfrm>
        </p:spPr>
        <p:txBody>
          <a:bodyPr/>
          <a:lstStyle/>
          <a:p>
            <a:r>
              <a:rPr lang="hr-HR" dirty="0" smtClean="0"/>
              <a:t>VODE NA ZEMLJI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335628"/>
            <a:ext cx="9144000" cy="2588654"/>
          </a:xfrm>
        </p:spPr>
        <p:txBody>
          <a:bodyPr/>
          <a:lstStyle/>
          <a:p>
            <a:r>
              <a:rPr lang="hr-HR" dirty="0" smtClean="0"/>
              <a:t>VODA KRUŽI OKO NAS</a:t>
            </a:r>
          </a:p>
          <a:p>
            <a:endParaRPr lang="hr-HR" dirty="0"/>
          </a:p>
          <a:p>
            <a:endParaRPr lang="hr-HR" dirty="0" smtClean="0"/>
          </a:p>
          <a:p>
            <a:r>
              <a:rPr lang="hr-HR" dirty="0" smtClean="0"/>
              <a:t>                                                                        </a:t>
            </a:r>
          </a:p>
          <a:p>
            <a:r>
              <a:rPr lang="hr-HR" dirty="0"/>
              <a:t> </a:t>
            </a:r>
            <a:r>
              <a:rPr lang="hr-HR" dirty="0" smtClean="0"/>
              <a:t>                                                               Kukas Bojana, prof. defektolog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925" y="3919605"/>
            <a:ext cx="27051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770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1333" y="1390919"/>
            <a:ext cx="10765106" cy="4574906"/>
          </a:xfrm>
        </p:spPr>
        <p:txBody>
          <a:bodyPr/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BEZ VODE NEMA ŽIVOTA NA ZEMLJI.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09215" y="270792"/>
            <a:ext cx="8534400" cy="1459822"/>
          </a:xfrm>
        </p:spPr>
        <p:txBody>
          <a:bodyPr/>
          <a:lstStyle/>
          <a:p>
            <a:r>
              <a:rPr lang="hr-HR" dirty="0" smtClean="0"/>
              <a:t>BILJKAMA, ŽIVOTINJAMA  I LJUDIMA VODA JE POTREBNA ZA RAST I RAZVOJ.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549" y="2109681"/>
            <a:ext cx="2948791" cy="2583713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117" y="2057864"/>
            <a:ext cx="3028078" cy="2612288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174" y="2109681"/>
            <a:ext cx="2994807" cy="2583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714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58075" y="2047741"/>
            <a:ext cx="10391619" cy="4578439"/>
          </a:xfrm>
        </p:spPr>
        <p:txBody>
          <a:bodyPr>
            <a:normAutofit/>
          </a:bodyPr>
          <a:lstStyle/>
          <a:p>
            <a:r>
              <a:rPr lang="hr-HR" sz="3200" dirty="0" smtClean="0"/>
              <a:t>VODA IMA TRI  LICA.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45575" y="673169"/>
            <a:ext cx="11048442" cy="2094878"/>
          </a:xfrm>
        </p:spPr>
        <p:txBody>
          <a:bodyPr/>
          <a:lstStyle/>
          <a:p>
            <a:r>
              <a:rPr lang="hr-HR" dirty="0" smtClean="0"/>
              <a:t>- KRUTO KAO LED</a:t>
            </a:r>
          </a:p>
          <a:p>
            <a:r>
              <a:rPr lang="hr-HR" dirty="0" smtClean="0"/>
              <a:t>- PLINOVITO KAO VODENA PARA</a:t>
            </a:r>
          </a:p>
          <a:p>
            <a:r>
              <a:rPr lang="hr-HR" dirty="0" smtClean="0"/>
              <a:t>- TEKUĆE KAO VODA.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6867" y="450433"/>
            <a:ext cx="3374264" cy="2094878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2428" y="4891595"/>
            <a:ext cx="2857500" cy="1457454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419" y="3074791"/>
            <a:ext cx="2735688" cy="1510060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358" y="4891594"/>
            <a:ext cx="2486629" cy="1457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797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200" dirty="0" smtClean="0"/>
              <a:t>VODA SE UPOTREBLJAVA U DOMAĆINSTVU,GOSPODARSTVU, ZA NAVODLJAVANJE, DOBIVANJE ELEKTRIČNE ENERGIJE I INDUSTRIJU.</a:t>
            </a:r>
            <a:endParaRPr lang="hr-HR" sz="3200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792" y="627491"/>
            <a:ext cx="2762250" cy="1657350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5429" y="627491"/>
            <a:ext cx="2609850" cy="175260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666" y="627491"/>
            <a:ext cx="2619375" cy="1743075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1412" y="2730113"/>
            <a:ext cx="2609850" cy="1619250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666" y="2730113"/>
            <a:ext cx="2619375" cy="1615604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792" y="2730113"/>
            <a:ext cx="2727905" cy="161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642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58638" y="4737070"/>
            <a:ext cx="8534400" cy="1507067"/>
          </a:xfrm>
        </p:spPr>
        <p:txBody>
          <a:bodyPr/>
          <a:lstStyle/>
          <a:p>
            <a:r>
              <a:rPr lang="hr-HR" dirty="0" smtClean="0"/>
              <a:t>NAJVIŠE VODE NALAZIMO U TEKUĆEM STANJU: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- U OCEANIMA, MORIMA, RIJEKAMA I JEZERIMA.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367" y="2879845"/>
            <a:ext cx="3418067" cy="180022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4970" y="499535"/>
            <a:ext cx="3478068" cy="1800225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367" y="439284"/>
            <a:ext cx="3418067" cy="1764406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6235" y="2755915"/>
            <a:ext cx="3478068" cy="1764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43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KRUŽENJE VODE U PRIRODI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01075" y="758571"/>
            <a:ext cx="8534400" cy="1430837"/>
          </a:xfrm>
        </p:spPr>
        <p:txBody>
          <a:bodyPr/>
          <a:lstStyle/>
          <a:p>
            <a:r>
              <a:rPr lang="hr-HR" dirty="0" smtClean="0"/>
              <a:t>SASTOJI SE OD: -  ZAGRIJAVANJA, ISPARAVANJA, KONDENZACIJE, NASTANKA PADALINA I OTJECANJEM VODE NA ZEMLJI I POD ZEMLJOM.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1866" y="2435717"/>
            <a:ext cx="3901024" cy="227795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490" y="2435717"/>
            <a:ext cx="3837904" cy="227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12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VODU NA ZEMLJI DIJELIMO NA SLATKU I SLANU VODU.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47852" y="399245"/>
            <a:ext cx="8534400" cy="1455314"/>
          </a:xfrm>
        </p:spPr>
        <p:txBody>
          <a:bodyPr/>
          <a:lstStyle/>
          <a:p>
            <a:r>
              <a:rPr lang="hr-HR" dirty="0" smtClean="0"/>
              <a:t>NAJVIŠE SLANE VODE NALAZI SE U MORIMA.ZATO JE NA ZEMLJI  97% VODA SLANO.VODE NA KOPNU VEĆINOM PRIPADAJU SLATKOJ VODI.</a:t>
            </a:r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693" y="2189479"/>
            <a:ext cx="2910089" cy="165735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7126" y="2189479"/>
            <a:ext cx="2657475" cy="1657350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5951" y="3674138"/>
            <a:ext cx="1893194" cy="211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400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462359"/>
            <a:ext cx="10515600" cy="1520032"/>
          </a:xfrm>
        </p:spPr>
        <p:txBody>
          <a:bodyPr/>
          <a:lstStyle/>
          <a:p>
            <a:r>
              <a:rPr lang="hr-HR" dirty="0" smtClean="0"/>
              <a:t>VODU TREBA ČUVATI!</a:t>
            </a:r>
            <a:endParaRPr lang="hr-HR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50772"/>
            <a:ext cx="4575689" cy="3747752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923506"/>
            <a:ext cx="4789063" cy="2310472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467" y="605307"/>
            <a:ext cx="2434107" cy="1377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629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DOMAĆI URADAK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PROČITATI U UDŽBENIKU NASTAVNU JEDINICU – VODA KRUŽI OKO NAS.</a:t>
            </a:r>
          </a:p>
          <a:p>
            <a:r>
              <a:rPr lang="hr-HR" dirty="0" smtClean="0"/>
              <a:t>RIJEŠITI ZADANE ZADATKE U UDŽBENIKU.</a:t>
            </a:r>
          </a:p>
          <a:p>
            <a:r>
              <a:rPr lang="hr-HR" dirty="0" smtClean="0"/>
              <a:t>ODGOVORITE NA SLIJEDEĆA PITANJA.</a:t>
            </a:r>
          </a:p>
          <a:p>
            <a:r>
              <a:rPr lang="hr-HR" dirty="0" smtClean="0"/>
              <a:t>1.KAKO DIJELIMO VODU NA ZEMLJI?</a:t>
            </a:r>
          </a:p>
          <a:p>
            <a:r>
              <a:rPr lang="hr-HR" dirty="0" smtClean="0"/>
              <a:t>2.NABROJI OBLIKE VODE!</a:t>
            </a:r>
          </a:p>
          <a:p>
            <a:r>
              <a:rPr lang="hr-HR" dirty="0" smtClean="0"/>
              <a:t>3.NABROJI OD ČEGA SE SASTOJI KRUŽENJE VODE U PRIRODI!</a:t>
            </a:r>
          </a:p>
          <a:p>
            <a:endParaRPr lang="hr-HR" dirty="0" smtClean="0"/>
          </a:p>
          <a:p>
            <a:r>
              <a:rPr lang="hr-HR" dirty="0" smtClean="0"/>
              <a:t>Pitanja i odgovore napišite u bilježnicu.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20292487"/>
      </p:ext>
    </p:extLst>
  </p:cSld>
  <p:clrMapOvr>
    <a:masterClrMapping/>
  </p:clrMapOvr>
</p:sld>
</file>

<file path=ppt/theme/theme1.xml><?xml version="1.0" encoding="utf-8"?>
<a:theme xmlns:a="http://schemas.openxmlformats.org/drawingml/2006/main" name="Isječak">
  <a:themeElements>
    <a:clrScheme name="Isječa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Isječ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sječa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74</TotalTime>
  <Words>191</Words>
  <Application>Microsoft Office PowerPoint</Application>
  <PresentationFormat>Široki zaslon</PresentationFormat>
  <Paragraphs>29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Isječak</vt:lpstr>
      <vt:lpstr>VODE NA ZEMLJI</vt:lpstr>
      <vt:lpstr>      BEZ VODE NEMA ŽIVOTA NA ZEMLJI.</vt:lpstr>
      <vt:lpstr>VODA IMA TRI  LICA.</vt:lpstr>
      <vt:lpstr>VODA SE UPOTREBLJAVA U DOMAĆINSTVU,GOSPODARSTVU, ZA NAVODLJAVANJE, DOBIVANJE ELEKTRIČNE ENERGIJE I INDUSTRIJU.</vt:lpstr>
      <vt:lpstr>NAJVIŠE VODE NALAZIMO U TEKUĆEM STANJU:</vt:lpstr>
      <vt:lpstr>KRUŽENJE VODE U PRIRODI</vt:lpstr>
      <vt:lpstr>VODU NA ZEMLJI DIJELIMO NA SLATKU I SLANU VODU.</vt:lpstr>
      <vt:lpstr>VODU TREBA ČUVATI!</vt:lpstr>
      <vt:lpstr>DOMAĆI URADAK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VODE NA ZEMLJI</dc:title>
  <dc:creator>Kukas</dc:creator>
  <cp:lastModifiedBy>Kukas</cp:lastModifiedBy>
  <cp:revision>13</cp:revision>
  <dcterms:created xsi:type="dcterms:W3CDTF">2020-05-03T06:58:46Z</dcterms:created>
  <dcterms:modified xsi:type="dcterms:W3CDTF">2020-05-03T13:47:00Z</dcterms:modified>
</cp:coreProperties>
</file>