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8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92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14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57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42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053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040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60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25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67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83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6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68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785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194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0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0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278E30-AC96-4660-B708-CE030329D9C7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01F925-A30F-4C6D-AA64-C58E1F545A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667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526023"/>
            <a:ext cx="9144000" cy="2387600"/>
          </a:xfrm>
        </p:spPr>
        <p:txBody>
          <a:bodyPr/>
          <a:lstStyle/>
          <a:p>
            <a:r>
              <a:rPr lang="hr-HR" dirty="0" smtClean="0"/>
              <a:t>VODE NA ZEMLJI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335628"/>
            <a:ext cx="9144000" cy="2588654"/>
          </a:xfrm>
        </p:spPr>
        <p:txBody>
          <a:bodyPr/>
          <a:lstStyle/>
          <a:p>
            <a:r>
              <a:rPr lang="hr-HR" dirty="0" smtClean="0"/>
              <a:t>VODA KRUŽI OKO NAS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                              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Kukas Bojana, prof. 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25" y="391960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7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1333" y="1390919"/>
            <a:ext cx="10765106" cy="4574906"/>
          </a:xfrm>
        </p:spPr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BEZ VODE NEMA ŽIVOTA NA ZEMLJI.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9215" y="270792"/>
            <a:ext cx="8534400" cy="1459822"/>
          </a:xfrm>
        </p:spPr>
        <p:txBody>
          <a:bodyPr/>
          <a:lstStyle/>
          <a:p>
            <a:r>
              <a:rPr lang="hr-HR" dirty="0" smtClean="0"/>
              <a:t>BILJKAMA, ŽIVOTINJAMA  I LJUDIMA VODA JE POTREBNA ZA RAST I RAZVOJ.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549" y="2109681"/>
            <a:ext cx="2948791" cy="258371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17" y="2057864"/>
            <a:ext cx="3028078" cy="261228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174" y="2109681"/>
            <a:ext cx="2994807" cy="258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1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8075" y="2047741"/>
            <a:ext cx="10391619" cy="457843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VODA IMA TRI  LICA.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5575" y="673169"/>
            <a:ext cx="11048442" cy="2094878"/>
          </a:xfrm>
        </p:spPr>
        <p:txBody>
          <a:bodyPr/>
          <a:lstStyle/>
          <a:p>
            <a:r>
              <a:rPr lang="hr-HR" dirty="0" smtClean="0"/>
              <a:t>- KRUTO KAO LED</a:t>
            </a:r>
          </a:p>
          <a:p>
            <a:r>
              <a:rPr lang="hr-HR" dirty="0" smtClean="0"/>
              <a:t>- PLINOVITO KAO VODENA PARA</a:t>
            </a:r>
          </a:p>
          <a:p>
            <a:r>
              <a:rPr lang="hr-HR" dirty="0" smtClean="0"/>
              <a:t>- TEKUĆE KAO VODA.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67" y="450433"/>
            <a:ext cx="3374264" cy="209487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428" y="4891595"/>
            <a:ext cx="2857500" cy="145745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19" y="3074791"/>
            <a:ext cx="2735688" cy="151006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358" y="4891594"/>
            <a:ext cx="2486629" cy="14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9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VODA SE UPOTREBLJAVA U DOMAĆINSTVU,GOSPODARSTVU, ZA NAVODLJAVANJE, DOBIVANJE ELEKTRIČNE ENERGIJE I INDUSTRIJU.</a:t>
            </a:r>
            <a:endParaRPr lang="hr-HR" sz="3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792" y="627491"/>
            <a:ext cx="2762250" cy="165735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29" y="627491"/>
            <a:ext cx="2609850" cy="1752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666" y="627491"/>
            <a:ext cx="2619375" cy="17430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412" y="2730113"/>
            <a:ext cx="2609850" cy="16192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666" y="2730113"/>
            <a:ext cx="2619375" cy="1615604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792" y="2730113"/>
            <a:ext cx="2727905" cy="161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4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8638" y="4737070"/>
            <a:ext cx="8534400" cy="1507067"/>
          </a:xfrm>
        </p:spPr>
        <p:txBody>
          <a:bodyPr/>
          <a:lstStyle/>
          <a:p>
            <a:r>
              <a:rPr lang="hr-HR" dirty="0" smtClean="0"/>
              <a:t>NAJVIŠE VODE NALAZIMO U TEKUĆEM STANJU: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- U OCEANIMA, MORIMA, RIJEKAMA I JEZERIMA.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67" y="2879845"/>
            <a:ext cx="3418067" cy="18002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970" y="499535"/>
            <a:ext cx="3478068" cy="18002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67" y="439284"/>
            <a:ext cx="3418067" cy="176440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35" y="2755915"/>
            <a:ext cx="3478068" cy="176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4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KRUŽENJE VODE U PRIRODI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1075" y="758571"/>
            <a:ext cx="8534400" cy="1430837"/>
          </a:xfrm>
        </p:spPr>
        <p:txBody>
          <a:bodyPr/>
          <a:lstStyle/>
          <a:p>
            <a:r>
              <a:rPr lang="hr-HR" dirty="0" smtClean="0"/>
              <a:t>SASTOJI SE OD: -  ZAGRIJAVANJA, ISPARAVANJA, KONDENZACIJE, NASTANKA PADALINA I OTJECANJEM VODE NA ZEMLJI I POD ZEMLJOM.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866" y="2435717"/>
            <a:ext cx="3901024" cy="22779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0" y="2435717"/>
            <a:ext cx="3837904" cy="22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VODU NA ZEMLJI DIJELIMO NA SLATKU I SLANU VODU.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7852" y="399245"/>
            <a:ext cx="8534400" cy="1455314"/>
          </a:xfrm>
        </p:spPr>
        <p:txBody>
          <a:bodyPr/>
          <a:lstStyle/>
          <a:p>
            <a:r>
              <a:rPr lang="hr-HR" dirty="0" smtClean="0"/>
              <a:t>NAJVIŠE SLANE VODE NALAZI SE U MORIMA.ZATO JE NA ZEMLJI  97% VODA SLANO.VODE NA KOPNU VEĆINOM PRIPADAJU SLATKOJ VODI.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93" y="2189479"/>
            <a:ext cx="2910089" cy="16573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126" y="2189479"/>
            <a:ext cx="2657475" cy="16573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51" y="3674138"/>
            <a:ext cx="1893194" cy="211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0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62359"/>
            <a:ext cx="10515600" cy="1520032"/>
          </a:xfrm>
        </p:spPr>
        <p:txBody>
          <a:bodyPr/>
          <a:lstStyle/>
          <a:p>
            <a:r>
              <a:rPr lang="hr-HR" dirty="0" smtClean="0"/>
              <a:t>VODU TREBA ČUVATI!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50772"/>
            <a:ext cx="4575689" cy="3747752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23506"/>
            <a:ext cx="4789063" cy="231047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67" y="605307"/>
            <a:ext cx="2434107" cy="137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2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PROČITATI U UDŽBENIKU NASTAVNU JEDINICU – VODA KRUŽI OKO NAS.</a:t>
            </a:r>
          </a:p>
          <a:p>
            <a:r>
              <a:rPr lang="hr-HR" dirty="0" smtClean="0"/>
              <a:t>RIJEŠITI ZADANE ZADATKE U UDŽBENIKU.</a:t>
            </a:r>
          </a:p>
          <a:p>
            <a:r>
              <a:rPr lang="hr-HR" dirty="0" smtClean="0"/>
              <a:t>ODGOVORITE NA SLIJEDEĆA PITANJA.</a:t>
            </a:r>
          </a:p>
          <a:p>
            <a:r>
              <a:rPr lang="hr-HR" dirty="0" smtClean="0"/>
              <a:t>1.KAKO DIJELIMO VODU NA ZEMLJI?</a:t>
            </a:r>
          </a:p>
          <a:p>
            <a:r>
              <a:rPr lang="hr-HR" dirty="0" smtClean="0"/>
              <a:t>2.NABROJI OBLIKE VODE!</a:t>
            </a:r>
          </a:p>
          <a:p>
            <a:r>
              <a:rPr lang="hr-HR" dirty="0" smtClean="0"/>
              <a:t>3.NABROJI OD ČEGA SE SASTOJI KRUŽENJE VODE U PRIRODI!</a:t>
            </a:r>
          </a:p>
          <a:p>
            <a:endParaRPr lang="hr-HR" dirty="0" smtClean="0"/>
          </a:p>
          <a:p>
            <a:r>
              <a:rPr lang="hr-HR" dirty="0" smtClean="0"/>
              <a:t>Pitanja i odgovore napišite u bilježnicu.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0292487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191</Words>
  <Application>Microsoft Office PowerPoint</Application>
  <PresentationFormat>Široki zaslon</PresentationFormat>
  <Paragraphs>29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Isječak</vt:lpstr>
      <vt:lpstr>VODE NA ZEMLJI</vt:lpstr>
      <vt:lpstr>      BEZ VODE NEMA ŽIVOTA NA ZEMLJI.</vt:lpstr>
      <vt:lpstr>VODA IMA TRI  LICA.</vt:lpstr>
      <vt:lpstr>VODA SE UPOTREBLJAVA U DOMAĆINSTVU,GOSPODARSTVU, ZA NAVODLJAVANJE, DOBIVANJE ELEKTRIČNE ENERGIJE I INDUSTRIJU.</vt:lpstr>
      <vt:lpstr>NAJVIŠE VODE NALAZIMO U TEKUĆEM STANJU:</vt:lpstr>
      <vt:lpstr>KRUŽENJE VODE U PRIRODI</vt:lpstr>
      <vt:lpstr>VODU NA ZEMLJI DIJELIMO NA SLATKU I SLANU VODU.</vt:lpstr>
      <vt:lpstr>VODU TREBA ČUVATI!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NA ZEMLJI</dc:title>
  <dc:creator>Kukas</dc:creator>
  <cp:lastModifiedBy>Kukas</cp:lastModifiedBy>
  <cp:revision>13</cp:revision>
  <dcterms:created xsi:type="dcterms:W3CDTF">2020-05-03T06:58:46Z</dcterms:created>
  <dcterms:modified xsi:type="dcterms:W3CDTF">2020-05-03T13:47:00Z</dcterms:modified>
</cp:coreProperties>
</file>