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805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374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921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822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271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2430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385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759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51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731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916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488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768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725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832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365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6CFC5-3CAD-44D0-84E3-CF746843A0E8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F713D4-B54A-4059-AA0A-C61686576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008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7" Type="http://schemas.openxmlformats.org/officeDocument/2006/relationships/image" Target="../media/image27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g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66422" y="631064"/>
            <a:ext cx="9144000" cy="2196317"/>
          </a:xfrm>
        </p:spPr>
        <p:txBody>
          <a:bodyPr/>
          <a:lstStyle/>
          <a:p>
            <a:r>
              <a:rPr lang="hr-HR" dirty="0" smtClean="0"/>
              <a:t>VODE NA KOPNU - TEKUĆICE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021435" y="4812652"/>
            <a:ext cx="9144000" cy="1214661"/>
          </a:xfrm>
        </p:spPr>
        <p:txBody>
          <a:bodyPr>
            <a:normAutofit fontScale="85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212" y="2673797"/>
            <a:ext cx="4524777" cy="229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62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KUPA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KUPA JE NAJDULJA RIJEKA HRVATSKE KOJA IZVIRE I IMA UŠĆE NA TERITORIJU HRVATSKE-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212" y="3313687"/>
            <a:ext cx="3458648" cy="246249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912" y="3313687"/>
            <a:ext cx="3584419" cy="246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10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JADRANSKI SLIJEV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RIJEKA JADARANSKOG SLIJEVA SU: CETINA, KRKA, ZRMANJA,NERETVA I RAŠA.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103" y="2853662"/>
            <a:ext cx="2628900" cy="160053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090" y="2844171"/>
            <a:ext cx="3028950" cy="1600536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128" y="2833352"/>
            <a:ext cx="2619375" cy="1600536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933" y="4710448"/>
            <a:ext cx="2857500" cy="159530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838" y="4710448"/>
            <a:ext cx="2628900" cy="159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26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PONORNICE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PONORNICE SU RIJEKE KOJE NEMAJU TOK NA POVRŠINI VEĆ PONIRU I TEKU ISPOD ZEMLJINE POVRŠINE.</a:t>
            </a:r>
          </a:p>
          <a:p>
            <a:r>
              <a:rPr lang="hr-HR" dirty="0" smtClean="0"/>
              <a:t>NAJPOZNATIJE NAŠE PONORNICE JESU RIJEKE GACKA, LIKA I KRBAVA-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057" y="3638550"/>
            <a:ext cx="3150227" cy="18478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048" y="3663492"/>
            <a:ext cx="3052293" cy="182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82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KORIST OD RIJEKA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9" y="2322076"/>
            <a:ext cx="2381250" cy="1581150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82" y="2322076"/>
            <a:ext cx="2562560" cy="15811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355" y="2322076"/>
            <a:ext cx="2619375" cy="15811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34614"/>
            <a:ext cx="2520369" cy="16002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82" y="4534614"/>
            <a:ext cx="2562560" cy="160020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354" y="4534614"/>
            <a:ext cx="26193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7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PROČITATI U UDŽBENIKU NASTAVNU JEDINICU – VODE NA KOPNU.</a:t>
            </a:r>
          </a:p>
          <a:p>
            <a:r>
              <a:rPr lang="hr-HR" dirty="0" smtClean="0"/>
              <a:t>RIJEŠITI ZADANE ZADATKE U UDŽBENIKU.</a:t>
            </a:r>
          </a:p>
          <a:p>
            <a:r>
              <a:rPr lang="hr-HR" dirty="0" smtClean="0"/>
              <a:t>ODGOVORITE NA SLIJEDEĆA PITANJA.</a:t>
            </a:r>
          </a:p>
          <a:p>
            <a:r>
              <a:rPr lang="hr-HR" dirty="0" smtClean="0"/>
              <a:t>1.KAKO DIJELIMO VODU NA KOPNU?</a:t>
            </a:r>
          </a:p>
          <a:p>
            <a:r>
              <a:rPr lang="hr-HR" dirty="0" smtClean="0"/>
              <a:t>2.NABROJI VODE TEKUĆICE !</a:t>
            </a:r>
          </a:p>
          <a:p>
            <a:r>
              <a:rPr lang="hr-HR" smtClean="0"/>
              <a:t>3.NABROJI RIJEKE JADRANSKOG SLIJEVA!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Pitanja i odgovore napišite u bilježnicu.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729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TEKUĆICE</a:t>
            </a:r>
            <a:r>
              <a:rPr lang="hr-HR" dirty="0" smtClean="0"/>
              <a:t> SU SVE VODE KOJE TEKU ZEMLJINOM POVRŠINOM.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VEĆE TEKUĆICE SU</a:t>
            </a:r>
            <a:r>
              <a:rPr lang="hr-HR" b="1" dirty="0" smtClean="0"/>
              <a:t> RIJEKE</a:t>
            </a:r>
            <a:r>
              <a:rPr lang="hr-HR" dirty="0" smtClean="0"/>
              <a:t>, A MANJE TEKUĆICE SU </a:t>
            </a:r>
            <a:r>
              <a:rPr lang="hr-HR" b="1" dirty="0" smtClean="0"/>
              <a:t>POTOCI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501" y="2805358"/>
            <a:ext cx="3658069" cy="243410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847" y="2805358"/>
            <a:ext cx="3618963" cy="243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9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SVAKA RIJEKA ZAPOČINJE SVOJ TOK NA </a:t>
            </a:r>
            <a:r>
              <a:rPr lang="hr-HR" b="1" dirty="0" smtClean="0"/>
              <a:t>IZVORU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959" y="2807595"/>
            <a:ext cx="5782614" cy="283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5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KORITO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KORITO JE UDUBLJENJE NA POVRŠINI ZEMLJE KOJIM TEČE VODA.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268" y="2768959"/>
            <a:ext cx="5473521" cy="29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55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UŠĆE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UŠĆE JE MJESTO NA KOJEM SE RIJEKA ULIJEVA U MORE, JEZERO ILI DRUGU RIJEKU.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084" y="2884867"/>
            <a:ext cx="5447763" cy="280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06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VODOSTAJ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RAZINA VODE U KORITU GOVORI KOLIKI JE VODOSTAJ RIJEKE.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387" y="2820292"/>
            <a:ext cx="5872766" cy="309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6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PRITOKE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PRITOKE SU MANJE RIJEKE KOJE SE ULIJEVAJU U VEĆU RIJEKU.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296" y="2768957"/>
            <a:ext cx="5859888" cy="32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35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POREČJE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RIJEKA SA SVOJIM PRITOKAMA ČINI POREČJE.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3214737"/>
            <a:ext cx="3876541" cy="225929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206" y="3214737"/>
            <a:ext cx="4019953" cy="225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92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SLIJEV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SLIJEV JE PODRUČJE S KOJEG SVE VODE PRITJEČU PREMA NEKOM JEZERU ILI MORU.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657" y="3034181"/>
            <a:ext cx="3379363" cy="254237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3034180"/>
            <a:ext cx="3696237" cy="254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00779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217</Words>
  <Application>Microsoft Office PowerPoint</Application>
  <PresentationFormat>Široki zaslon</PresentationFormat>
  <Paragraphs>38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Pramen</vt:lpstr>
      <vt:lpstr>VODE NA KOPNU - TEKUĆICE</vt:lpstr>
      <vt:lpstr>TEKUĆICE SU SVE VODE KOJE TEKU ZEMLJINOM POVRŠINOM.</vt:lpstr>
      <vt:lpstr>IZVOR</vt:lpstr>
      <vt:lpstr>KORITO</vt:lpstr>
      <vt:lpstr>UŠĆE</vt:lpstr>
      <vt:lpstr>VODOSTAJ</vt:lpstr>
      <vt:lpstr>PRITOKE</vt:lpstr>
      <vt:lpstr>POREČJE</vt:lpstr>
      <vt:lpstr>SLIJEV</vt:lpstr>
      <vt:lpstr>KUPA</vt:lpstr>
      <vt:lpstr>JADRANSKI SLIJEV</vt:lpstr>
      <vt:lpstr>PONORNICE</vt:lpstr>
      <vt:lpstr>KORIST OD RIJEKA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VODE NA KOPNU - TEKUĆICE</dc:title>
  <dc:creator>Kukas</dc:creator>
  <cp:lastModifiedBy>Kukas</cp:lastModifiedBy>
  <cp:revision>8</cp:revision>
  <dcterms:created xsi:type="dcterms:W3CDTF">2020-05-10T11:40:52Z</dcterms:created>
  <dcterms:modified xsi:type="dcterms:W3CDTF">2020-05-10T14:20:21Z</dcterms:modified>
</cp:coreProperties>
</file>