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294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7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943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24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35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96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343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3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116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93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50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C7AB96E-6D23-4F2F-8CF4-8137696CCF88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C97B6D-EA4D-4D0E-87B3-67910063AD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857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RELJEF GORSKE I PRIMORSKE HRVATSKE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21736" y="4774015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089" y="4049321"/>
            <a:ext cx="4915437" cy="238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KRŠKI RELJEF PREVLADAVA U DINARSKOM PROSTORU.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DINARA JE NAŠA NAJVEĆA PLANINA.</a:t>
            </a:r>
          </a:p>
          <a:p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6" y="2888747"/>
            <a:ext cx="4968427" cy="299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4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PODZEMNI KRŠKI RELJEFNI OBLICI- ŠPILJE I JAME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LUKINA JAMA                                                   ŠPILJA VETERNICA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63" y="2923503"/>
            <a:ext cx="2609850" cy="27303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762517"/>
            <a:ext cx="4451797" cy="3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3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POLJA U KRŠU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POLJA: -LIČKO, GACKO, KRBAVSKO, SINJSKO, IMOTSKO TE POLLA GORNJE KRKE (PETROVO, KOSOVO, KNINSKO).</a:t>
            </a:r>
          </a:p>
          <a:p>
            <a:r>
              <a:rPr lang="hr-HR" dirty="0" smtClean="0"/>
              <a:t>NAJVIŠE SU RAZVIJENA I GUSTO NASELJENA.</a:t>
            </a:r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KRŠKA POLJA           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13" y="3490175"/>
            <a:ext cx="5824269" cy="268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2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POVRŠINSKI KRŠKI RELJEFNI OBLICI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RIJEČENE KANJONSKE DOLINE: ZRMANJA, KRKA, CETINA, KRNJEZA I RAŠA.</a:t>
            </a:r>
          </a:p>
          <a:p>
            <a:r>
              <a:rPr lang="hr-HR" dirty="0" smtClean="0"/>
              <a:t>KRKA                                                ZRMANJA                                      CETINA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90" y="3343611"/>
            <a:ext cx="3028950" cy="283335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343612"/>
            <a:ext cx="2857500" cy="283335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3343611"/>
            <a:ext cx="3078386" cy="28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9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PLANINE U HRVATSKOJ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DINARA</a:t>
            </a:r>
          </a:p>
          <a:p>
            <a:r>
              <a:rPr lang="hr-HR" dirty="0" smtClean="0"/>
              <a:t>BIOKOVO</a:t>
            </a:r>
          </a:p>
          <a:p>
            <a:r>
              <a:rPr lang="hr-HR" dirty="0" smtClean="0"/>
              <a:t>VELEBIT</a:t>
            </a:r>
          </a:p>
          <a:p>
            <a:r>
              <a:rPr lang="hr-HR" dirty="0" smtClean="0"/>
              <a:t>PLJEŠEVICA</a:t>
            </a:r>
          </a:p>
          <a:p>
            <a:r>
              <a:rPr lang="hr-HR" dirty="0" smtClean="0"/>
              <a:t>VELIKA KAPELA</a:t>
            </a:r>
          </a:p>
          <a:p>
            <a:r>
              <a:rPr lang="hr-HR" dirty="0" smtClean="0"/>
              <a:t>RISNJAK</a:t>
            </a:r>
          </a:p>
          <a:p>
            <a:r>
              <a:rPr lang="hr-HR" dirty="0" smtClean="0"/>
              <a:t>UČKA</a:t>
            </a:r>
          </a:p>
          <a:p>
            <a:r>
              <a:rPr lang="hr-HR" dirty="0" smtClean="0"/>
              <a:t>SVILAJA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490" y="1825625"/>
            <a:ext cx="2619375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490" y="4001294"/>
            <a:ext cx="2571750" cy="17811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0" y="1825624"/>
            <a:ext cx="2619375" cy="174307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979" y="393461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9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OBALNI RELJEF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-DALMATINSKI TIP OBALE</a:t>
            </a:r>
          </a:p>
          <a:p>
            <a:r>
              <a:rPr lang="hr-HR" dirty="0" smtClean="0"/>
              <a:t>-UZVIŠENJA – OTOCI</a:t>
            </a:r>
          </a:p>
          <a:p>
            <a:r>
              <a:rPr lang="hr-HR" dirty="0" smtClean="0"/>
              <a:t>-UDUBLJENJA – MORSKI KANALI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678" y="3718718"/>
            <a:ext cx="2781300" cy="221844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718718"/>
            <a:ext cx="2619375" cy="221844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08" y="3696237"/>
            <a:ext cx="2876550" cy="224092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69" y="377702"/>
            <a:ext cx="4795569" cy="134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2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LESNE NASLAGE I FLIŠ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FLIŠNE ZONE SU PODRUČJA PLODNIH SEDIMENATA BOGATIH VODOM.</a:t>
            </a:r>
          </a:p>
          <a:p>
            <a:r>
              <a:rPr lang="hr-HR" dirty="0" smtClean="0"/>
              <a:t>TO SU: RAVNI KOTARI, UNUTRAŠNJOST ISTRE, VINODOL I SREDNJODALMATINSKA OBALA.</a:t>
            </a:r>
          </a:p>
          <a:p>
            <a:r>
              <a:rPr lang="hr-HR" dirty="0" smtClean="0"/>
              <a:t>LESNE NASLAGE POKRIVAJU OTOK SUSAK I DIO PODUČJA RAVNIH KOTARA.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616" y="3992451"/>
            <a:ext cx="3241182" cy="277136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37" y="3992451"/>
            <a:ext cx="3814292" cy="277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3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PROČITATI U UDŽBENIKU NASTAVNU JEDINICU – RELJEF GORSKE  I PRIMORSKE HRVATSKE.</a:t>
            </a:r>
          </a:p>
          <a:p>
            <a:r>
              <a:rPr lang="hr-HR" dirty="0" smtClean="0"/>
              <a:t>RIJEŠITI ZADANE ZADATKE U UDŽBENIKU.</a:t>
            </a:r>
          </a:p>
          <a:p>
            <a:r>
              <a:rPr lang="hr-HR" dirty="0" smtClean="0"/>
              <a:t>ODGOVORITE NA SLIJEDEĆA PITANJA.</a:t>
            </a:r>
          </a:p>
          <a:p>
            <a:r>
              <a:rPr lang="hr-HR" dirty="0" smtClean="0"/>
              <a:t>Pitanja i odgovore napišite u bilježnicu.</a:t>
            </a:r>
          </a:p>
          <a:p>
            <a:r>
              <a:rPr lang="hr-HR" dirty="0" smtClean="0"/>
              <a:t>1.ŠTO SU FLIŠNE ZONE?</a:t>
            </a:r>
          </a:p>
          <a:p>
            <a:r>
              <a:rPr lang="hr-HR" dirty="0" smtClean="0"/>
              <a:t>2.NABROJI POLJ U KRŠU!</a:t>
            </a:r>
          </a:p>
          <a:p>
            <a:r>
              <a:rPr lang="hr-HR" dirty="0" smtClean="0"/>
              <a:t>3.NAVEDI PLANINE U HRVATSKOJ 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124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glašeno">
  <a:themeElements>
    <a:clrScheme name="Naglašeno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Naglaše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glašen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Povezano</Template>
  <TotalTime>60</TotalTime>
  <Words>204</Words>
  <Application>Microsoft Office PowerPoint</Application>
  <PresentationFormat>Široki zaslon</PresentationFormat>
  <Paragraphs>42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Corbel</vt:lpstr>
      <vt:lpstr>Wingdings</vt:lpstr>
      <vt:lpstr>Naglašeno</vt:lpstr>
      <vt:lpstr>RELJEF GORSKE I PRIMORSKE HRVATSKE</vt:lpstr>
      <vt:lpstr>KRŠKI RELJEF PREVLADAVA U DINARSKOM PROSTORU.</vt:lpstr>
      <vt:lpstr>PODZEMNI KRŠKI RELJEFNI OBLICI- ŠPILJE I JAME </vt:lpstr>
      <vt:lpstr>POLJA U KRŠU</vt:lpstr>
      <vt:lpstr>POVRŠINSKI KRŠKI RELJEFNI OBLICI</vt:lpstr>
      <vt:lpstr> PLANINE U HRVATSKOJ</vt:lpstr>
      <vt:lpstr>OBALNI RELJEF</vt:lpstr>
      <vt:lpstr>LESNE NASLAGE I FLIŠ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RELJEF GORSKE I PRIMORSKE HRVATSKE</dc:title>
  <dc:creator>Kukas</dc:creator>
  <cp:lastModifiedBy>Kukas</cp:lastModifiedBy>
  <cp:revision>10</cp:revision>
  <dcterms:created xsi:type="dcterms:W3CDTF">2020-04-25T12:27:59Z</dcterms:created>
  <dcterms:modified xsi:type="dcterms:W3CDTF">2020-04-25T13:30:37Z</dcterms:modified>
</cp:coreProperties>
</file>