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0" r:id="rId4"/>
    <p:sldId id="265" r:id="rId5"/>
    <p:sldId id="267" r:id="rId6"/>
    <p:sldId id="269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A19C-D200-4193-8BA8-12098333F899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AE2-ADF8-4E49-9360-45391D2B5784}" type="slidenum">
              <a:rPr lang="hr-HR" smtClean="0"/>
              <a:t>‹#›</a:t>
            </a:fld>
            <a:endParaRPr lang="hr-H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2418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A19C-D200-4193-8BA8-12098333F899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AE2-ADF8-4E49-9360-45391D2B578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51646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A19C-D200-4193-8BA8-12098333F899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AE2-ADF8-4E49-9360-45391D2B578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577356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A19C-D200-4193-8BA8-12098333F899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AE2-ADF8-4E49-9360-45391D2B5784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6219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A19C-D200-4193-8BA8-12098333F899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AE2-ADF8-4E49-9360-45391D2B578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824734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A19C-D200-4193-8BA8-12098333F899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AE2-ADF8-4E49-9360-45391D2B5784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8712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A19C-D200-4193-8BA8-12098333F899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AE2-ADF8-4E49-9360-45391D2B578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76366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A19C-D200-4193-8BA8-12098333F899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AE2-ADF8-4E49-9360-45391D2B578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07979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A19C-D200-4193-8BA8-12098333F899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AE2-ADF8-4E49-9360-45391D2B578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27922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A19C-D200-4193-8BA8-12098333F899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AE2-ADF8-4E49-9360-45391D2B578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0937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A19C-D200-4193-8BA8-12098333F899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AE2-ADF8-4E49-9360-45391D2B578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35559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A19C-D200-4193-8BA8-12098333F899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AE2-ADF8-4E49-9360-45391D2B578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90123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A19C-D200-4193-8BA8-12098333F899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AE2-ADF8-4E49-9360-45391D2B578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81278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A19C-D200-4193-8BA8-12098333F899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AE2-ADF8-4E49-9360-45391D2B578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11639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A19C-D200-4193-8BA8-12098333F899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AE2-ADF8-4E49-9360-45391D2B578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53464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A19C-D200-4193-8BA8-12098333F899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AE2-ADF8-4E49-9360-45391D2B578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7888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A19C-D200-4193-8BA8-12098333F899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AE2-ADF8-4E49-9360-45391D2B578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03692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6D2A19C-D200-4193-8BA8-12098333F899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D07AAE2-ADF8-4E49-9360-45391D2B578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725782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0070C0"/>
                </a:solidFill>
              </a:rPr>
              <a:t>ZBRAJANJE DO 10</a:t>
            </a:r>
            <a:endParaRPr lang="hr-HR" dirty="0">
              <a:solidFill>
                <a:srgbClr val="0070C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966" y="3602038"/>
            <a:ext cx="5628068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195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WordArt 4"/>
          <p:cNvSpPr>
            <a:spLocks noChangeArrowheads="1" noChangeShapeType="1" noTextEdit="1"/>
          </p:cNvSpPr>
          <p:nvPr/>
        </p:nvSpPr>
        <p:spPr bwMode="auto">
          <a:xfrm>
            <a:off x="2135189" y="188913"/>
            <a:ext cx="7920037" cy="487362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0"/>
              </a:avLst>
            </a:prstTxWarp>
          </a:bodyPr>
          <a:lstStyle/>
          <a:p>
            <a:pPr algn="ctr"/>
            <a:r>
              <a:rPr lang="hr-HR" sz="2400" i="1" u="sng" kern="10" dirty="0">
                <a:ln w="63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Times New Roman" panose="02020603050405020304" pitchFamily="18" charset="0"/>
              </a:rPr>
              <a:t>Zamijeni  mjesta pribrojnicima.  IZRAČUNAJ</a:t>
            </a:r>
            <a:r>
              <a:rPr lang="hr-HR" sz="2400" kern="10" dirty="0">
                <a:ln w="63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3863976" y="1773239"/>
            <a:ext cx="223202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hr-HR" altLang="sr-Latn-RS" b="1"/>
          </a:p>
        </p:txBody>
      </p:sp>
      <p:sp>
        <p:nvSpPr>
          <p:cNvPr id="18436" name="Rectangle 6"/>
          <p:cNvSpPr>
            <a:spLocks noChangeArrowheads="1"/>
          </p:cNvSpPr>
          <p:nvPr/>
        </p:nvSpPr>
        <p:spPr bwMode="auto">
          <a:xfrm>
            <a:off x="3432176" y="1700213"/>
            <a:ext cx="2663825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 2 +  6  =</a:t>
            </a:r>
          </a:p>
        </p:txBody>
      </p:sp>
      <p:sp>
        <p:nvSpPr>
          <p:cNvPr id="18437" name="Rectangle 10"/>
          <p:cNvSpPr>
            <a:spLocks noChangeArrowheads="1"/>
          </p:cNvSpPr>
          <p:nvPr/>
        </p:nvSpPr>
        <p:spPr bwMode="auto">
          <a:xfrm>
            <a:off x="6167438" y="1844675"/>
            <a:ext cx="2089150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8438" name="Rectangle 19"/>
          <p:cNvSpPr>
            <a:spLocks noChangeArrowheads="1"/>
          </p:cNvSpPr>
          <p:nvPr/>
        </p:nvSpPr>
        <p:spPr bwMode="auto">
          <a:xfrm>
            <a:off x="8256589" y="1844675"/>
            <a:ext cx="504825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=</a:t>
            </a:r>
          </a:p>
        </p:txBody>
      </p:sp>
      <p:sp>
        <p:nvSpPr>
          <p:cNvPr id="18440" name="Rectangle 14"/>
          <p:cNvSpPr>
            <a:spLocks noChangeArrowheads="1"/>
          </p:cNvSpPr>
          <p:nvPr/>
        </p:nvSpPr>
        <p:spPr bwMode="auto">
          <a:xfrm>
            <a:off x="8688388" y="1844675"/>
            <a:ext cx="792162" cy="6477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8441" name="AutoShape 25"/>
          <p:cNvSpPr>
            <a:spLocks noChangeArrowheads="1"/>
          </p:cNvSpPr>
          <p:nvPr/>
        </p:nvSpPr>
        <p:spPr bwMode="auto">
          <a:xfrm>
            <a:off x="8616950" y="1484313"/>
            <a:ext cx="935038" cy="360362"/>
          </a:xfrm>
          <a:prstGeom prst="flowChartExtra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grpSp>
        <p:nvGrpSpPr>
          <p:cNvPr id="18442" name="Group 37"/>
          <p:cNvGrpSpPr>
            <a:grpSpLocks/>
          </p:cNvGrpSpPr>
          <p:nvPr/>
        </p:nvGrpSpPr>
        <p:grpSpPr bwMode="auto">
          <a:xfrm>
            <a:off x="3503614" y="2781300"/>
            <a:ext cx="6048375" cy="1112838"/>
            <a:chOff x="1247" y="1842"/>
            <a:chExt cx="3810" cy="701"/>
          </a:xfrm>
        </p:grpSpPr>
        <p:grpSp>
          <p:nvGrpSpPr>
            <p:cNvPr id="18494" name="Group 18"/>
            <p:cNvGrpSpPr>
              <a:grpSpLocks/>
            </p:cNvGrpSpPr>
            <p:nvPr/>
          </p:nvGrpSpPr>
          <p:grpSpPr bwMode="auto">
            <a:xfrm>
              <a:off x="1247" y="2024"/>
              <a:ext cx="2994" cy="519"/>
              <a:chOff x="1247" y="1888"/>
              <a:chExt cx="2994" cy="519"/>
            </a:xfrm>
          </p:grpSpPr>
          <p:sp>
            <p:nvSpPr>
              <p:cNvPr id="18499" name="Rectangle 7"/>
              <p:cNvSpPr>
                <a:spLocks noChangeArrowheads="1"/>
              </p:cNvSpPr>
              <p:nvPr/>
            </p:nvSpPr>
            <p:spPr bwMode="auto">
              <a:xfrm>
                <a:off x="1247" y="1888"/>
                <a:ext cx="1678" cy="5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hr-HR" altLang="sr-Latn-RS"/>
                  <a:t>3  +  4  =</a:t>
                </a:r>
              </a:p>
            </p:txBody>
          </p:sp>
          <p:sp>
            <p:nvSpPr>
              <p:cNvPr id="18500" name="Rectangle 11"/>
              <p:cNvSpPr>
                <a:spLocks noChangeArrowheads="1"/>
              </p:cNvSpPr>
              <p:nvPr/>
            </p:nvSpPr>
            <p:spPr bwMode="auto">
              <a:xfrm>
                <a:off x="2925" y="1888"/>
                <a:ext cx="1316" cy="40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r-HR" altLang="sr-Latn-RS"/>
              </a:p>
            </p:txBody>
          </p:sp>
        </p:grpSp>
        <p:sp>
          <p:nvSpPr>
            <p:cNvPr id="18495" name="Rectangle 20"/>
            <p:cNvSpPr>
              <a:spLocks noChangeArrowheads="1"/>
            </p:cNvSpPr>
            <p:nvPr/>
          </p:nvSpPr>
          <p:spPr bwMode="auto">
            <a:xfrm>
              <a:off x="4241" y="2024"/>
              <a:ext cx="318" cy="4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hr-HR" altLang="sr-Latn-RS"/>
                <a:t>=</a:t>
              </a:r>
            </a:p>
          </p:txBody>
        </p:sp>
        <p:grpSp>
          <p:nvGrpSpPr>
            <p:cNvPr id="18496" name="Group 27"/>
            <p:cNvGrpSpPr>
              <a:grpSpLocks/>
            </p:cNvGrpSpPr>
            <p:nvPr/>
          </p:nvGrpSpPr>
          <p:grpSpPr bwMode="auto">
            <a:xfrm>
              <a:off x="4468" y="1842"/>
              <a:ext cx="589" cy="635"/>
              <a:chOff x="4876" y="1797"/>
              <a:chExt cx="589" cy="635"/>
            </a:xfrm>
          </p:grpSpPr>
          <p:sp>
            <p:nvSpPr>
              <p:cNvPr id="18497" name="Rectangle 28"/>
              <p:cNvSpPr>
                <a:spLocks noChangeArrowheads="1"/>
              </p:cNvSpPr>
              <p:nvPr/>
            </p:nvSpPr>
            <p:spPr bwMode="auto">
              <a:xfrm>
                <a:off x="4921" y="1979"/>
                <a:ext cx="499" cy="453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r-HR" altLang="sr-Latn-RS"/>
              </a:p>
            </p:txBody>
          </p:sp>
          <p:sp>
            <p:nvSpPr>
              <p:cNvPr id="18498" name="AutoShape 29"/>
              <p:cNvSpPr>
                <a:spLocks noChangeArrowheads="1"/>
              </p:cNvSpPr>
              <p:nvPr/>
            </p:nvSpPr>
            <p:spPr bwMode="auto">
              <a:xfrm>
                <a:off x="4876" y="1797"/>
                <a:ext cx="589" cy="227"/>
              </a:xfrm>
              <a:prstGeom prst="flowChartExtra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r-HR" altLang="sr-Latn-RS"/>
              </a:p>
            </p:txBody>
          </p:sp>
        </p:grpSp>
      </p:grpSp>
      <p:grpSp>
        <p:nvGrpSpPr>
          <p:cNvPr id="18443" name="Group 39"/>
          <p:cNvGrpSpPr>
            <a:grpSpLocks/>
          </p:cNvGrpSpPr>
          <p:nvPr/>
        </p:nvGrpSpPr>
        <p:grpSpPr bwMode="auto">
          <a:xfrm>
            <a:off x="3503614" y="4076700"/>
            <a:ext cx="6048375" cy="1112838"/>
            <a:chOff x="1247" y="2568"/>
            <a:chExt cx="3810" cy="701"/>
          </a:xfrm>
        </p:grpSpPr>
        <p:grpSp>
          <p:nvGrpSpPr>
            <p:cNvPr id="18486" name="Group 38"/>
            <p:cNvGrpSpPr>
              <a:grpSpLocks/>
            </p:cNvGrpSpPr>
            <p:nvPr/>
          </p:nvGrpSpPr>
          <p:grpSpPr bwMode="auto">
            <a:xfrm>
              <a:off x="1247" y="2750"/>
              <a:ext cx="3312" cy="519"/>
              <a:chOff x="1247" y="2750"/>
              <a:chExt cx="3312" cy="519"/>
            </a:xfrm>
          </p:grpSpPr>
          <p:grpSp>
            <p:nvGrpSpPr>
              <p:cNvPr id="18490" name="Group 17"/>
              <p:cNvGrpSpPr>
                <a:grpSpLocks/>
              </p:cNvGrpSpPr>
              <p:nvPr/>
            </p:nvGrpSpPr>
            <p:grpSpPr bwMode="auto">
              <a:xfrm>
                <a:off x="1247" y="2750"/>
                <a:ext cx="2994" cy="519"/>
                <a:chOff x="1247" y="2568"/>
                <a:chExt cx="2994" cy="519"/>
              </a:xfrm>
            </p:grpSpPr>
            <p:sp>
              <p:nvSpPr>
                <p:cNvPr id="18492" name="Rectangle 8"/>
                <p:cNvSpPr>
                  <a:spLocks noChangeArrowheads="1"/>
                </p:cNvSpPr>
                <p:nvPr/>
              </p:nvSpPr>
              <p:spPr bwMode="auto">
                <a:xfrm>
                  <a:off x="1247" y="2568"/>
                  <a:ext cx="1678" cy="51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hr-HR" altLang="sr-Latn-RS"/>
                    <a:t>1  +  5  =</a:t>
                  </a:r>
                </a:p>
              </p:txBody>
            </p:sp>
            <p:sp>
              <p:nvSpPr>
                <p:cNvPr id="18493" name="Rectangle 13"/>
                <p:cNvSpPr>
                  <a:spLocks noChangeArrowheads="1"/>
                </p:cNvSpPr>
                <p:nvPr/>
              </p:nvSpPr>
              <p:spPr bwMode="auto">
                <a:xfrm>
                  <a:off x="2925" y="2614"/>
                  <a:ext cx="1316" cy="40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r-HR" altLang="sr-Latn-RS"/>
                </a:p>
              </p:txBody>
            </p:sp>
          </p:grpSp>
          <p:sp>
            <p:nvSpPr>
              <p:cNvPr id="18491" name="Rectangle 21"/>
              <p:cNvSpPr>
                <a:spLocks noChangeArrowheads="1"/>
              </p:cNvSpPr>
              <p:nvPr/>
            </p:nvSpPr>
            <p:spPr bwMode="auto">
              <a:xfrm>
                <a:off x="4241" y="2750"/>
                <a:ext cx="318" cy="4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hr-HR" altLang="sr-Latn-RS"/>
                  <a:t>=</a:t>
                </a:r>
              </a:p>
            </p:txBody>
          </p:sp>
        </p:grpSp>
        <p:grpSp>
          <p:nvGrpSpPr>
            <p:cNvPr id="18487" name="Group 30"/>
            <p:cNvGrpSpPr>
              <a:grpSpLocks/>
            </p:cNvGrpSpPr>
            <p:nvPr/>
          </p:nvGrpSpPr>
          <p:grpSpPr bwMode="auto">
            <a:xfrm>
              <a:off x="4468" y="2568"/>
              <a:ext cx="589" cy="635"/>
              <a:chOff x="4876" y="1797"/>
              <a:chExt cx="589" cy="635"/>
            </a:xfrm>
          </p:grpSpPr>
          <p:sp>
            <p:nvSpPr>
              <p:cNvPr id="18488" name="Rectangle 31"/>
              <p:cNvSpPr>
                <a:spLocks noChangeArrowheads="1"/>
              </p:cNvSpPr>
              <p:nvPr/>
            </p:nvSpPr>
            <p:spPr bwMode="auto">
              <a:xfrm>
                <a:off x="4921" y="1979"/>
                <a:ext cx="499" cy="453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r-HR" altLang="sr-Latn-RS"/>
              </a:p>
            </p:txBody>
          </p:sp>
          <p:sp>
            <p:nvSpPr>
              <p:cNvPr id="18489" name="AutoShape 32"/>
              <p:cNvSpPr>
                <a:spLocks noChangeArrowheads="1"/>
              </p:cNvSpPr>
              <p:nvPr/>
            </p:nvSpPr>
            <p:spPr bwMode="auto">
              <a:xfrm>
                <a:off x="4876" y="1797"/>
                <a:ext cx="589" cy="227"/>
              </a:xfrm>
              <a:prstGeom prst="flowChartExtra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r-HR" altLang="sr-Latn-RS"/>
              </a:p>
            </p:txBody>
          </p:sp>
        </p:grpSp>
      </p:grpSp>
      <p:sp>
        <p:nvSpPr>
          <p:cNvPr id="52257" name="Rectangle 33"/>
          <p:cNvSpPr>
            <a:spLocks noChangeArrowheads="1"/>
          </p:cNvSpPr>
          <p:nvPr/>
        </p:nvSpPr>
        <p:spPr bwMode="auto">
          <a:xfrm>
            <a:off x="8832851" y="5734051"/>
            <a:ext cx="50482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hr-HR" altLang="sr-Latn-RS" b="1" dirty="0"/>
          </a:p>
        </p:txBody>
      </p:sp>
      <p:grpSp>
        <p:nvGrpSpPr>
          <p:cNvPr id="18445" name="Group 40"/>
          <p:cNvGrpSpPr>
            <a:grpSpLocks/>
          </p:cNvGrpSpPr>
          <p:nvPr/>
        </p:nvGrpSpPr>
        <p:grpSpPr bwMode="auto">
          <a:xfrm>
            <a:off x="3575050" y="5373688"/>
            <a:ext cx="5975350" cy="1111250"/>
            <a:chOff x="1247" y="3385"/>
            <a:chExt cx="3764" cy="700"/>
          </a:xfrm>
        </p:grpSpPr>
        <p:grpSp>
          <p:nvGrpSpPr>
            <p:cNvPr id="18479" name="Group 16"/>
            <p:cNvGrpSpPr>
              <a:grpSpLocks/>
            </p:cNvGrpSpPr>
            <p:nvPr/>
          </p:nvGrpSpPr>
          <p:grpSpPr bwMode="auto">
            <a:xfrm>
              <a:off x="1247" y="3566"/>
              <a:ext cx="2949" cy="519"/>
              <a:chOff x="1292" y="3158"/>
              <a:chExt cx="2949" cy="519"/>
            </a:xfrm>
          </p:grpSpPr>
          <p:sp>
            <p:nvSpPr>
              <p:cNvPr id="18484" name="Rectangle 9"/>
              <p:cNvSpPr>
                <a:spLocks noChangeArrowheads="1"/>
              </p:cNvSpPr>
              <p:nvPr/>
            </p:nvSpPr>
            <p:spPr bwMode="auto">
              <a:xfrm>
                <a:off x="1292" y="3158"/>
                <a:ext cx="1678" cy="5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hr-HR" altLang="sr-Latn-RS"/>
                  <a:t>3  +  7  =</a:t>
                </a:r>
              </a:p>
            </p:txBody>
          </p:sp>
          <p:sp>
            <p:nvSpPr>
              <p:cNvPr id="18485" name="Rectangle 12"/>
              <p:cNvSpPr>
                <a:spLocks noChangeArrowheads="1"/>
              </p:cNvSpPr>
              <p:nvPr/>
            </p:nvSpPr>
            <p:spPr bwMode="auto">
              <a:xfrm>
                <a:off x="2925" y="3203"/>
                <a:ext cx="1316" cy="40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r-HR" altLang="sr-Latn-RS"/>
              </a:p>
            </p:txBody>
          </p:sp>
        </p:grpSp>
        <p:sp>
          <p:nvSpPr>
            <p:cNvPr id="18480" name="Rectangle 22"/>
            <p:cNvSpPr>
              <a:spLocks noChangeArrowheads="1"/>
            </p:cNvSpPr>
            <p:nvPr/>
          </p:nvSpPr>
          <p:spPr bwMode="auto">
            <a:xfrm>
              <a:off x="4195" y="3566"/>
              <a:ext cx="318" cy="4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hr-HR" altLang="sr-Latn-RS"/>
                <a:t>=</a:t>
              </a:r>
            </a:p>
          </p:txBody>
        </p:sp>
        <p:grpSp>
          <p:nvGrpSpPr>
            <p:cNvPr id="18481" name="Group 34"/>
            <p:cNvGrpSpPr>
              <a:grpSpLocks/>
            </p:cNvGrpSpPr>
            <p:nvPr/>
          </p:nvGrpSpPr>
          <p:grpSpPr bwMode="auto">
            <a:xfrm>
              <a:off x="4422" y="3385"/>
              <a:ext cx="589" cy="635"/>
              <a:chOff x="4876" y="1797"/>
              <a:chExt cx="589" cy="635"/>
            </a:xfrm>
          </p:grpSpPr>
          <p:sp>
            <p:nvSpPr>
              <p:cNvPr id="18482" name="Rectangle 35"/>
              <p:cNvSpPr>
                <a:spLocks noChangeArrowheads="1"/>
              </p:cNvSpPr>
              <p:nvPr/>
            </p:nvSpPr>
            <p:spPr bwMode="auto">
              <a:xfrm>
                <a:off x="4921" y="1979"/>
                <a:ext cx="499" cy="453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r-HR" altLang="sr-Latn-RS"/>
              </a:p>
            </p:txBody>
          </p:sp>
          <p:sp>
            <p:nvSpPr>
              <p:cNvPr id="18483" name="AutoShape 36"/>
              <p:cNvSpPr>
                <a:spLocks noChangeArrowheads="1"/>
              </p:cNvSpPr>
              <p:nvPr/>
            </p:nvSpPr>
            <p:spPr bwMode="auto">
              <a:xfrm>
                <a:off x="4876" y="1797"/>
                <a:ext cx="589" cy="227"/>
              </a:xfrm>
              <a:prstGeom prst="flowChartExtra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r-HR" altLang="sr-Latn-RS"/>
              </a:p>
            </p:txBody>
          </p:sp>
        </p:grpSp>
      </p:grpSp>
      <p:sp>
        <p:nvSpPr>
          <p:cNvPr id="52265" name="Rectangle 41"/>
          <p:cNvSpPr>
            <a:spLocks noChangeArrowheads="1"/>
          </p:cNvSpPr>
          <p:nvPr/>
        </p:nvSpPr>
        <p:spPr bwMode="auto">
          <a:xfrm>
            <a:off x="6167438" y="1844676"/>
            <a:ext cx="208915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4400" b="1"/>
              <a:t>6  + 2 </a:t>
            </a:r>
          </a:p>
        </p:txBody>
      </p:sp>
      <p:sp>
        <p:nvSpPr>
          <p:cNvPr id="52266" name="Rectangle 42"/>
          <p:cNvSpPr>
            <a:spLocks noChangeArrowheads="1"/>
          </p:cNvSpPr>
          <p:nvPr/>
        </p:nvSpPr>
        <p:spPr bwMode="auto">
          <a:xfrm>
            <a:off x="6167438" y="4437063"/>
            <a:ext cx="208915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4400" b="1"/>
              <a:t>5  + 1 </a:t>
            </a:r>
          </a:p>
        </p:txBody>
      </p:sp>
      <p:sp>
        <p:nvSpPr>
          <p:cNvPr id="52267" name="Rectangle 43"/>
          <p:cNvSpPr>
            <a:spLocks noChangeArrowheads="1"/>
          </p:cNvSpPr>
          <p:nvPr/>
        </p:nvSpPr>
        <p:spPr bwMode="auto">
          <a:xfrm>
            <a:off x="6167438" y="3068638"/>
            <a:ext cx="208915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4400" b="1"/>
              <a:t>4  + 3 </a:t>
            </a:r>
          </a:p>
        </p:txBody>
      </p:sp>
      <p:sp>
        <p:nvSpPr>
          <p:cNvPr id="52268" name="Rectangle 44"/>
          <p:cNvSpPr>
            <a:spLocks noChangeArrowheads="1"/>
          </p:cNvSpPr>
          <p:nvPr/>
        </p:nvSpPr>
        <p:spPr bwMode="auto">
          <a:xfrm>
            <a:off x="6167438" y="5734051"/>
            <a:ext cx="208915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4400" b="1"/>
              <a:t>7  + 3 </a:t>
            </a:r>
          </a:p>
        </p:txBody>
      </p:sp>
      <p:grpSp>
        <p:nvGrpSpPr>
          <p:cNvPr id="52271" name="Group 47"/>
          <p:cNvGrpSpPr>
            <a:grpSpLocks/>
          </p:cNvGrpSpPr>
          <p:nvPr/>
        </p:nvGrpSpPr>
        <p:grpSpPr bwMode="auto">
          <a:xfrm>
            <a:off x="1847851" y="908051"/>
            <a:ext cx="8099425" cy="504825"/>
            <a:chOff x="204" y="2795"/>
            <a:chExt cx="5102" cy="318"/>
          </a:xfrm>
        </p:grpSpPr>
        <p:grpSp>
          <p:nvGrpSpPr>
            <p:cNvPr id="18453" name="Group 48"/>
            <p:cNvGrpSpPr>
              <a:grpSpLocks/>
            </p:cNvGrpSpPr>
            <p:nvPr/>
          </p:nvGrpSpPr>
          <p:grpSpPr bwMode="auto">
            <a:xfrm>
              <a:off x="204" y="2795"/>
              <a:ext cx="5102" cy="318"/>
              <a:chOff x="385" y="527"/>
              <a:chExt cx="5102" cy="318"/>
            </a:xfrm>
          </p:grpSpPr>
          <p:grpSp>
            <p:nvGrpSpPr>
              <p:cNvPr id="18457" name="Group 49"/>
              <p:cNvGrpSpPr>
                <a:grpSpLocks/>
              </p:cNvGrpSpPr>
              <p:nvPr/>
            </p:nvGrpSpPr>
            <p:grpSpPr bwMode="auto">
              <a:xfrm>
                <a:off x="385" y="527"/>
                <a:ext cx="5102" cy="318"/>
                <a:chOff x="0" y="2115"/>
                <a:chExt cx="5102" cy="318"/>
              </a:xfrm>
            </p:grpSpPr>
            <p:sp>
              <p:nvSpPr>
                <p:cNvPr id="18462" name="Line 50"/>
                <p:cNvSpPr>
                  <a:spLocks noChangeShapeType="1"/>
                </p:cNvSpPr>
                <p:nvPr/>
              </p:nvSpPr>
              <p:spPr bwMode="auto">
                <a:xfrm>
                  <a:off x="158" y="2160"/>
                  <a:ext cx="49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8463" name="AutoShape 51"/>
                <p:cNvSpPr>
                  <a:spLocks noChangeArrowheads="1"/>
                </p:cNvSpPr>
                <p:nvPr/>
              </p:nvSpPr>
              <p:spPr bwMode="auto">
                <a:xfrm>
                  <a:off x="1927" y="2115"/>
                  <a:ext cx="90" cy="91"/>
                </a:xfrm>
                <a:prstGeom prst="flowChartConnector">
                  <a:avLst/>
                </a:prstGeom>
                <a:solidFill>
                  <a:srgbClr val="FF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r-HR" altLang="sr-Latn-RS"/>
                </a:p>
              </p:txBody>
            </p:sp>
            <p:sp>
              <p:nvSpPr>
                <p:cNvPr id="18464" name="AutoShape 52"/>
                <p:cNvSpPr>
                  <a:spLocks noChangeArrowheads="1"/>
                </p:cNvSpPr>
                <p:nvPr/>
              </p:nvSpPr>
              <p:spPr bwMode="auto">
                <a:xfrm>
                  <a:off x="567" y="2115"/>
                  <a:ext cx="90" cy="91"/>
                </a:xfrm>
                <a:prstGeom prst="flowChartConnector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r-HR" altLang="sr-Latn-RS"/>
                </a:p>
              </p:txBody>
            </p:sp>
            <p:sp>
              <p:nvSpPr>
                <p:cNvPr id="18465" name="AutoShape 53"/>
                <p:cNvSpPr>
                  <a:spLocks noChangeArrowheads="1"/>
                </p:cNvSpPr>
                <p:nvPr/>
              </p:nvSpPr>
              <p:spPr bwMode="auto">
                <a:xfrm>
                  <a:off x="1474" y="2115"/>
                  <a:ext cx="89" cy="90"/>
                </a:xfrm>
                <a:prstGeom prst="flowChartConnector">
                  <a:avLst/>
                </a:prstGeom>
                <a:solidFill>
                  <a:srgbClr val="99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r-HR" altLang="sr-Latn-RS"/>
                </a:p>
              </p:txBody>
            </p:sp>
            <p:sp>
              <p:nvSpPr>
                <p:cNvPr id="18466" name="AutoShape 54"/>
                <p:cNvSpPr>
                  <a:spLocks noChangeArrowheads="1"/>
                </p:cNvSpPr>
                <p:nvPr/>
              </p:nvSpPr>
              <p:spPr bwMode="auto">
                <a:xfrm>
                  <a:off x="2381" y="2115"/>
                  <a:ext cx="89" cy="91"/>
                </a:xfrm>
                <a:prstGeom prst="flowChartConnector">
                  <a:avLst/>
                </a:prstGeom>
                <a:solidFill>
                  <a:srgbClr val="969696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r-HR" altLang="sr-Latn-RS"/>
                </a:p>
              </p:txBody>
            </p:sp>
            <p:sp>
              <p:nvSpPr>
                <p:cNvPr id="18467" name="Rectangle 55"/>
                <p:cNvSpPr>
                  <a:spLocks noChangeArrowheads="1"/>
                </p:cNvSpPr>
                <p:nvPr/>
              </p:nvSpPr>
              <p:spPr bwMode="auto">
                <a:xfrm>
                  <a:off x="0" y="2205"/>
                  <a:ext cx="245" cy="2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hr-HR" altLang="sr-Latn-RS" sz="2400" b="1">
                      <a:solidFill>
                        <a:srgbClr val="33CC33"/>
                      </a:solidFill>
                      <a:latin typeface="Comic Sans MS" panose="030F0702030302020204" pitchFamily="66" charset="0"/>
                    </a:rPr>
                    <a:t>0</a:t>
                  </a:r>
                </a:p>
              </p:txBody>
            </p:sp>
            <p:sp>
              <p:nvSpPr>
                <p:cNvPr id="18468" name="Rectangle 56"/>
                <p:cNvSpPr>
                  <a:spLocks noChangeArrowheads="1"/>
                </p:cNvSpPr>
                <p:nvPr/>
              </p:nvSpPr>
              <p:spPr bwMode="auto">
                <a:xfrm>
                  <a:off x="521" y="2205"/>
                  <a:ext cx="201" cy="22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hr-HR" altLang="sr-Latn-RS" sz="2400" b="1">
                      <a:solidFill>
                        <a:srgbClr val="000099"/>
                      </a:solidFill>
                      <a:latin typeface="Comic Sans MS" panose="030F0702030302020204" pitchFamily="66" charset="0"/>
                    </a:rPr>
                    <a:t>1</a:t>
                  </a:r>
                </a:p>
              </p:txBody>
            </p:sp>
            <p:sp>
              <p:nvSpPr>
                <p:cNvPr id="18469" name="Rectangle 57"/>
                <p:cNvSpPr>
                  <a:spLocks noChangeArrowheads="1"/>
                </p:cNvSpPr>
                <p:nvPr/>
              </p:nvSpPr>
              <p:spPr bwMode="auto">
                <a:xfrm>
                  <a:off x="2336" y="2205"/>
                  <a:ext cx="156" cy="2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hr-HR" altLang="sr-Latn-RS" sz="2400" b="1">
                      <a:solidFill>
                        <a:srgbClr val="969696"/>
                      </a:solidFill>
                      <a:latin typeface="Comic Sans MS" panose="030F0702030302020204" pitchFamily="66" charset="0"/>
                    </a:rPr>
                    <a:t>5</a:t>
                  </a:r>
                </a:p>
              </p:txBody>
            </p:sp>
            <p:sp>
              <p:nvSpPr>
                <p:cNvPr id="18470" name="Rectangle 58"/>
                <p:cNvSpPr>
                  <a:spLocks noChangeArrowheads="1"/>
                </p:cNvSpPr>
                <p:nvPr/>
              </p:nvSpPr>
              <p:spPr bwMode="auto">
                <a:xfrm>
                  <a:off x="1882" y="2205"/>
                  <a:ext cx="179" cy="2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FF99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hr-HR" altLang="sr-Latn-RS" sz="2400" b="1">
                      <a:solidFill>
                        <a:srgbClr val="FF9900"/>
                      </a:solidFill>
                      <a:latin typeface="Comic Sans MS" panose="030F0702030302020204" pitchFamily="66" charset="0"/>
                    </a:rPr>
                    <a:t>4</a:t>
                  </a:r>
                </a:p>
              </p:txBody>
            </p:sp>
            <p:sp>
              <p:nvSpPr>
                <p:cNvPr id="18471" name="Rectangle 59"/>
                <p:cNvSpPr>
                  <a:spLocks noChangeArrowheads="1"/>
                </p:cNvSpPr>
                <p:nvPr/>
              </p:nvSpPr>
              <p:spPr bwMode="auto">
                <a:xfrm>
                  <a:off x="1429" y="2205"/>
                  <a:ext cx="134" cy="22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9900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hr-HR" altLang="sr-Latn-RS" sz="2400" b="1">
                      <a:solidFill>
                        <a:srgbClr val="9900FF"/>
                      </a:solidFill>
                      <a:latin typeface="Comic Sans MS" panose="030F0702030302020204" pitchFamily="66" charset="0"/>
                    </a:rPr>
                    <a:t>3</a:t>
                  </a:r>
                </a:p>
              </p:txBody>
            </p:sp>
            <p:sp>
              <p:nvSpPr>
                <p:cNvPr id="18472" name="Rectangle 60"/>
                <p:cNvSpPr>
                  <a:spLocks noChangeArrowheads="1"/>
                </p:cNvSpPr>
                <p:nvPr/>
              </p:nvSpPr>
              <p:spPr bwMode="auto">
                <a:xfrm>
                  <a:off x="975" y="2205"/>
                  <a:ext cx="156" cy="2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hr-HR" altLang="sr-Latn-RS" sz="2400" b="1">
                      <a:solidFill>
                        <a:srgbClr val="FF3300"/>
                      </a:solidFill>
                      <a:latin typeface="Comic Sans MS" panose="030F0702030302020204" pitchFamily="66" charset="0"/>
                    </a:rPr>
                    <a:t>2</a:t>
                  </a:r>
                </a:p>
              </p:txBody>
            </p:sp>
            <p:sp>
              <p:nvSpPr>
                <p:cNvPr id="18473" name="AutoShape 61"/>
                <p:cNvSpPr>
                  <a:spLocks noChangeArrowheads="1"/>
                </p:cNvSpPr>
                <p:nvPr/>
              </p:nvSpPr>
              <p:spPr bwMode="auto">
                <a:xfrm>
                  <a:off x="113" y="2115"/>
                  <a:ext cx="88" cy="91"/>
                </a:xfrm>
                <a:prstGeom prst="flowChartConnector">
                  <a:avLst/>
                </a:prstGeom>
                <a:solidFill>
                  <a:srgbClr val="33CC33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r-HR" altLang="sr-Latn-RS"/>
                </a:p>
              </p:txBody>
            </p:sp>
            <p:sp>
              <p:nvSpPr>
                <p:cNvPr id="18474" name="AutoShape 62"/>
                <p:cNvSpPr>
                  <a:spLocks noChangeArrowheads="1"/>
                </p:cNvSpPr>
                <p:nvPr/>
              </p:nvSpPr>
              <p:spPr bwMode="auto">
                <a:xfrm>
                  <a:off x="2835" y="2115"/>
                  <a:ext cx="89" cy="91"/>
                </a:xfrm>
                <a:prstGeom prst="flowChartConnector">
                  <a:avLst/>
                </a:prstGeom>
                <a:solidFill>
                  <a:srgbClr val="99FF33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r-HR" altLang="sr-Latn-RS"/>
                </a:p>
              </p:txBody>
            </p:sp>
            <p:sp>
              <p:nvSpPr>
                <p:cNvPr id="18475" name="Rectangle 63"/>
                <p:cNvSpPr>
                  <a:spLocks noChangeArrowheads="1"/>
                </p:cNvSpPr>
                <p:nvPr/>
              </p:nvSpPr>
              <p:spPr bwMode="auto">
                <a:xfrm>
                  <a:off x="3243" y="2205"/>
                  <a:ext cx="156" cy="2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hr-HR" altLang="sr-Latn-RS" sz="2400" b="1">
                      <a:solidFill>
                        <a:srgbClr val="FF0000"/>
                      </a:solidFill>
                      <a:latin typeface="Comic Sans MS" panose="030F0702030302020204" pitchFamily="66" charset="0"/>
                    </a:rPr>
                    <a:t>7</a:t>
                  </a:r>
                </a:p>
              </p:txBody>
            </p:sp>
            <p:sp>
              <p:nvSpPr>
                <p:cNvPr id="18476" name="AutoShape 64"/>
                <p:cNvSpPr>
                  <a:spLocks noChangeArrowheads="1"/>
                </p:cNvSpPr>
                <p:nvPr/>
              </p:nvSpPr>
              <p:spPr bwMode="auto">
                <a:xfrm>
                  <a:off x="1020" y="2115"/>
                  <a:ext cx="89" cy="91"/>
                </a:xfrm>
                <a:prstGeom prst="flowChartConnector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r-HR" altLang="sr-Latn-RS"/>
                </a:p>
              </p:txBody>
            </p:sp>
            <p:sp>
              <p:nvSpPr>
                <p:cNvPr id="18477" name="AutoShape 65"/>
                <p:cNvSpPr>
                  <a:spLocks noChangeArrowheads="1"/>
                </p:cNvSpPr>
                <p:nvPr/>
              </p:nvSpPr>
              <p:spPr bwMode="auto">
                <a:xfrm>
                  <a:off x="3288" y="2115"/>
                  <a:ext cx="89" cy="91"/>
                </a:xfrm>
                <a:prstGeom prst="flowChartConnector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r-HR" altLang="sr-Latn-RS"/>
                </a:p>
              </p:txBody>
            </p:sp>
            <p:sp>
              <p:nvSpPr>
                <p:cNvPr id="18478" name="Rectangle 66"/>
                <p:cNvSpPr>
                  <a:spLocks noChangeArrowheads="1"/>
                </p:cNvSpPr>
                <p:nvPr/>
              </p:nvSpPr>
              <p:spPr bwMode="auto">
                <a:xfrm>
                  <a:off x="2789" y="2205"/>
                  <a:ext cx="156" cy="2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hr-HR" altLang="sr-Latn-RS" sz="2400" b="1">
                      <a:solidFill>
                        <a:srgbClr val="99FF33"/>
                      </a:solidFill>
                      <a:latin typeface="Comic Sans MS" panose="030F0702030302020204" pitchFamily="66" charset="0"/>
                    </a:rPr>
                    <a:t>6</a:t>
                  </a:r>
                </a:p>
              </p:txBody>
            </p:sp>
          </p:grpSp>
          <p:sp>
            <p:nvSpPr>
              <p:cNvPr id="18458" name="AutoShape 67"/>
              <p:cNvSpPr>
                <a:spLocks noChangeArrowheads="1"/>
              </p:cNvSpPr>
              <p:nvPr/>
            </p:nvSpPr>
            <p:spPr bwMode="auto">
              <a:xfrm>
                <a:off x="4150" y="527"/>
                <a:ext cx="89" cy="91"/>
              </a:xfrm>
              <a:prstGeom prst="flowChartConnector">
                <a:avLst/>
              </a:prstGeom>
              <a:solidFill>
                <a:srgbClr val="0066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r-HR" altLang="sr-Latn-RS"/>
              </a:p>
            </p:txBody>
          </p:sp>
          <p:sp>
            <p:nvSpPr>
              <p:cNvPr id="18459" name="Rectangle 68"/>
              <p:cNvSpPr>
                <a:spLocks noChangeArrowheads="1"/>
              </p:cNvSpPr>
              <p:nvPr/>
            </p:nvSpPr>
            <p:spPr bwMode="auto">
              <a:xfrm>
                <a:off x="4104" y="617"/>
                <a:ext cx="156" cy="2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hr-HR" altLang="sr-Latn-RS" sz="2400" b="1">
                    <a:solidFill>
                      <a:srgbClr val="0066CC"/>
                    </a:solidFill>
                    <a:latin typeface="Comic Sans MS" panose="030F0702030302020204" pitchFamily="66" charset="0"/>
                  </a:rPr>
                  <a:t>8</a:t>
                </a:r>
              </a:p>
            </p:txBody>
          </p:sp>
          <p:sp>
            <p:nvSpPr>
              <p:cNvPr id="18460" name="AutoShape 69"/>
              <p:cNvSpPr>
                <a:spLocks noChangeArrowheads="1"/>
              </p:cNvSpPr>
              <p:nvPr/>
            </p:nvSpPr>
            <p:spPr bwMode="auto">
              <a:xfrm>
                <a:off x="4649" y="527"/>
                <a:ext cx="90" cy="91"/>
              </a:xfrm>
              <a:prstGeom prst="flowChartConnector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r-HR" altLang="sr-Latn-RS"/>
              </a:p>
            </p:txBody>
          </p:sp>
          <p:sp>
            <p:nvSpPr>
              <p:cNvPr id="18461" name="Rectangle 70"/>
              <p:cNvSpPr>
                <a:spLocks noChangeArrowheads="1"/>
              </p:cNvSpPr>
              <p:nvPr/>
            </p:nvSpPr>
            <p:spPr bwMode="auto">
              <a:xfrm>
                <a:off x="4604" y="618"/>
                <a:ext cx="156" cy="2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BBE0E3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hr-HR" altLang="sr-Latn-RS" sz="2400" b="1">
                    <a:solidFill>
                      <a:srgbClr val="FFCC00"/>
                    </a:solidFill>
                    <a:latin typeface="Comic Sans MS" panose="030F0702030302020204" pitchFamily="66" charset="0"/>
                  </a:rPr>
                  <a:t>9</a:t>
                </a:r>
              </a:p>
            </p:txBody>
          </p:sp>
        </p:grpSp>
        <p:grpSp>
          <p:nvGrpSpPr>
            <p:cNvPr id="18454" name="Group 71"/>
            <p:cNvGrpSpPr>
              <a:grpSpLocks/>
            </p:cNvGrpSpPr>
            <p:nvPr/>
          </p:nvGrpSpPr>
          <p:grpSpPr bwMode="auto">
            <a:xfrm>
              <a:off x="4876" y="2813"/>
              <a:ext cx="156" cy="300"/>
              <a:chOff x="4876" y="2813"/>
              <a:chExt cx="156" cy="300"/>
            </a:xfrm>
          </p:grpSpPr>
          <p:sp>
            <p:nvSpPr>
              <p:cNvPr id="18455" name="AutoShape 72"/>
              <p:cNvSpPr>
                <a:spLocks noChangeArrowheads="1"/>
              </p:cNvSpPr>
              <p:nvPr/>
            </p:nvSpPr>
            <p:spPr bwMode="auto">
              <a:xfrm>
                <a:off x="4921" y="2813"/>
                <a:ext cx="89" cy="73"/>
              </a:xfrm>
              <a:prstGeom prst="flowChartConnector">
                <a:avLst/>
              </a:prstGeom>
              <a:solidFill>
                <a:srgbClr val="0000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r-HR" altLang="sr-Latn-RS"/>
              </a:p>
            </p:txBody>
          </p:sp>
          <p:sp>
            <p:nvSpPr>
              <p:cNvPr id="18456" name="Rectangle 73"/>
              <p:cNvSpPr>
                <a:spLocks noChangeArrowheads="1"/>
              </p:cNvSpPr>
              <p:nvPr/>
            </p:nvSpPr>
            <p:spPr bwMode="auto">
              <a:xfrm>
                <a:off x="4876" y="2931"/>
                <a:ext cx="156" cy="1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hr-HR" altLang="sr-Latn-RS" sz="2400" b="1">
                    <a:solidFill>
                      <a:srgbClr val="000099"/>
                    </a:solidFill>
                    <a:latin typeface="Comic Sans MS" panose="030F0702030302020204" pitchFamily="66" charset="0"/>
                  </a:rPr>
                  <a:t>10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44788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52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0"/>
                                        <p:tgtEl>
                                          <p:spTgt spid="52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0"/>
                                        <p:tgtEl>
                                          <p:spTgt spid="52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0"/>
                                        <p:tgtEl>
                                          <p:spTgt spid="52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0"/>
                                        <p:tgtEl>
                                          <p:spTgt spid="52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2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2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2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8" grpId="0" animBg="1"/>
      <p:bldP spid="52257" grpId="0"/>
      <p:bldP spid="52265" grpId="0"/>
      <p:bldP spid="52266" grpId="0"/>
      <p:bldP spid="52267" grpId="0"/>
      <p:bldP spid="5226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8"/>
          <p:cNvSpPr>
            <a:spLocks noChangeArrowheads="1"/>
          </p:cNvSpPr>
          <p:nvPr/>
        </p:nvSpPr>
        <p:spPr bwMode="auto">
          <a:xfrm>
            <a:off x="2495551" y="692151"/>
            <a:ext cx="6913563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hr-HR" altLang="sr-Latn-RS" sz="3200" b="0" dirty="0">
                <a:latin typeface="+mn-lt"/>
              </a:rPr>
              <a:t>Napiši  nepoznati pribrojnik  uz pomoć  crteža.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2711450" y="5805489"/>
            <a:ext cx="4103688" cy="288925"/>
            <a:chOff x="793" y="1706"/>
            <a:chExt cx="3266" cy="454"/>
          </a:xfrm>
        </p:grpSpPr>
        <p:sp>
          <p:nvSpPr>
            <p:cNvPr id="8244" name="Line 11"/>
            <p:cNvSpPr>
              <a:spLocks noChangeShapeType="1"/>
            </p:cNvSpPr>
            <p:nvPr/>
          </p:nvSpPr>
          <p:spPr bwMode="auto">
            <a:xfrm>
              <a:off x="1111" y="2160"/>
              <a:ext cx="2631" cy="0"/>
            </a:xfrm>
            <a:prstGeom prst="line">
              <a:avLst/>
            </a:prstGeom>
            <a:noFill/>
            <a:ln w="57150" cap="sq">
              <a:pattFill prst="lgConfetti">
                <a:fgClr>
                  <a:schemeClr val="tx1"/>
                </a:fgClr>
                <a:bgClr>
                  <a:schemeClr val="bg1"/>
                </a:bgClr>
              </a:patt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45" name="Line 12"/>
            <p:cNvSpPr>
              <a:spLocks noChangeShapeType="1"/>
            </p:cNvSpPr>
            <p:nvPr/>
          </p:nvSpPr>
          <p:spPr bwMode="auto">
            <a:xfrm flipH="1" flipV="1">
              <a:off x="793" y="1706"/>
              <a:ext cx="318" cy="454"/>
            </a:xfrm>
            <a:prstGeom prst="line">
              <a:avLst/>
            </a:prstGeom>
            <a:noFill/>
            <a:ln w="57150" cap="sq">
              <a:pattFill prst="lgConfetti">
                <a:fgClr>
                  <a:schemeClr val="tx1"/>
                </a:fgClr>
                <a:bgClr>
                  <a:schemeClr val="bg1"/>
                </a:bgClr>
              </a:patt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46" name="Line 13"/>
            <p:cNvSpPr>
              <a:spLocks noChangeShapeType="1"/>
            </p:cNvSpPr>
            <p:nvPr/>
          </p:nvSpPr>
          <p:spPr bwMode="auto">
            <a:xfrm flipV="1">
              <a:off x="3742" y="1706"/>
              <a:ext cx="317" cy="454"/>
            </a:xfrm>
            <a:prstGeom prst="line">
              <a:avLst/>
            </a:prstGeom>
            <a:noFill/>
            <a:ln w="57150" cap="sq">
              <a:pattFill prst="lgConfetti">
                <a:fgClr>
                  <a:schemeClr val="tx1"/>
                </a:fgClr>
                <a:bgClr>
                  <a:schemeClr val="bg1"/>
                </a:bgClr>
              </a:patt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3071814" y="5084764"/>
            <a:ext cx="1366837" cy="879475"/>
            <a:chOff x="1565" y="1015"/>
            <a:chExt cx="861" cy="554"/>
          </a:xfrm>
        </p:grpSpPr>
        <p:pic>
          <p:nvPicPr>
            <p:cNvPr id="8242" name="Picture 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41297">
              <a:off x="1565" y="1026"/>
              <a:ext cx="407" cy="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43" name="Picture 15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958955">
              <a:off x="2012" y="1015"/>
              <a:ext cx="414" cy="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4943476" y="4868863"/>
            <a:ext cx="1509713" cy="1162050"/>
            <a:chOff x="3739" y="1979"/>
            <a:chExt cx="951" cy="732"/>
          </a:xfrm>
        </p:grpSpPr>
        <p:pic>
          <p:nvPicPr>
            <p:cNvPr id="8239" name="Picture 17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2722984">
              <a:off x="3810" y="2101"/>
              <a:ext cx="424" cy="5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40" name="Picture 18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0" y="1979"/>
              <a:ext cx="416" cy="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41" name="Picture 19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11105">
              <a:off x="4274" y="2156"/>
              <a:ext cx="416" cy="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72"/>
          <p:cNvGrpSpPr>
            <a:grpSpLocks/>
          </p:cNvGrpSpPr>
          <p:nvPr/>
        </p:nvGrpSpPr>
        <p:grpSpPr bwMode="auto">
          <a:xfrm>
            <a:off x="7319964" y="5229225"/>
            <a:ext cx="2232025" cy="719138"/>
            <a:chOff x="3651" y="3294"/>
            <a:chExt cx="1406" cy="453"/>
          </a:xfrm>
        </p:grpSpPr>
        <p:sp>
          <p:nvSpPr>
            <p:cNvPr id="8234" name="Rectangle 21"/>
            <p:cNvSpPr>
              <a:spLocks noChangeArrowheads="1"/>
            </p:cNvSpPr>
            <p:nvPr/>
          </p:nvSpPr>
          <p:spPr bwMode="auto">
            <a:xfrm>
              <a:off x="3651" y="3294"/>
              <a:ext cx="27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hr-HR" altLang="sr-Latn-RS" sz="3600" b="0"/>
                <a:t>2</a:t>
              </a:r>
            </a:p>
          </p:txBody>
        </p:sp>
        <p:sp>
          <p:nvSpPr>
            <p:cNvPr id="8235" name="Rectangle 22"/>
            <p:cNvSpPr>
              <a:spLocks noChangeArrowheads="1"/>
            </p:cNvSpPr>
            <p:nvPr/>
          </p:nvSpPr>
          <p:spPr bwMode="auto">
            <a:xfrm>
              <a:off x="4105" y="3339"/>
              <a:ext cx="272" cy="408"/>
            </a:xfrm>
            <a:prstGeom prst="rect">
              <a:avLst/>
            </a:prstGeom>
            <a:noFill/>
            <a:ln w="1905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sr-Latn-CS" altLang="sr-Latn-RS" sz="3600" b="0"/>
            </a:p>
          </p:txBody>
        </p:sp>
        <p:sp>
          <p:nvSpPr>
            <p:cNvPr id="8236" name="Rectangle 23"/>
            <p:cNvSpPr>
              <a:spLocks noChangeArrowheads="1"/>
            </p:cNvSpPr>
            <p:nvPr/>
          </p:nvSpPr>
          <p:spPr bwMode="auto">
            <a:xfrm>
              <a:off x="3833" y="3339"/>
              <a:ext cx="27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hr-HR" altLang="sr-Latn-RS" sz="3600"/>
                <a:t>+</a:t>
              </a:r>
            </a:p>
          </p:txBody>
        </p:sp>
        <p:sp>
          <p:nvSpPr>
            <p:cNvPr id="8237" name="Rectangle 24"/>
            <p:cNvSpPr>
              <a:spLocks noChangeArrowheads="1"/>
            </p:cNvSpPr>
            <p:nvPr/>
          </p:nvSpPr>
          <p:spPr bwMode="auto">
            <a:xfrm>
              <a:off x="4513" y="3339"/>
              <a:ext cx="27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hr-HR" altLang="sr-Latn-RS" sz="3600"/>
                <a:t>=</a:t>
              </a:r>
            </a:p>
          </p:txBody>
        </p:sp>
        <p:sp>
          <p:nvSpPr>
            <p:cNvPr id="8238" name="Rectangle 25"/>
            <p:cNvSpPr>
              <a:spLocks noChangeArrowheads="1"/>
            </p:cNvSpPr>
            <p:nvPr/>
          </p:nvSpPr>
          <p:spPr bwMode="auto">
            <a:xfrm>
              <a:off x="4785" y="3294"/>
              <a:ext cx="27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hr-HR" altLang="sr-Latn-RS" sz="3600" b="0"/>
                <a:t>5</a:t>
              </a:r>
            </a:p>
          </p:txBody>
        </p:sp>
      </p:grpSp>
      <p:sp>
        <p:nvSpPr>
          <p:cNvPr id="18458" name="Rectangle 26"/>
          <p:cNvSpPr>
            <a:spLocks noChangeArrowheads="1"/>
          </p:cNvSpPr>
          <p:nvPr/>
        </p:nvSpPr>
        <p:spPr bwMode="auto">
          <a:xfrm>
            <a:off x="2424113" y="4724401"/>
            <a:ext cx="7416800" cy="1439863"/>
          </a:xfrm>
          <a:prstGeom prst="rect">
            <a:avLst/>
          </a:prstGeom>
          <a:noFill/>
          <a:ln w="38100" cap="rnd">
            <a:solidFill>
              <a:schemeClr val="tx1"/>
            </a:solidFill>
            <a:prstDash val="sysDot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sr-Latn-RS" altLang="sr-Latn-RS"/>
          </a:p>
        </p:txBody>
      </p:sp>
      <p:sp>
        <p:nvSpPr>
          <p:cNvPr id="18459" name="Rectangle 27"/>
          <p:cNvSpPr>
            <a:spLocks noChangeArrowheads="1"/>
          </p:cNvSpPr>
          <p:nvPr/>
        </p:nvSpPr>
        <p:spPr bwMode="auto">
          <a:xfrm>
            <a:off x="2495550" y="3213101"/>
            <a:ext cx="7416800" cy="1439863"/>
          </a:xfrm>
          <a:prstGeom prst="rect">
            <a:avLst/>
          </a:prstGeom>
          <a:noFill/>
          <a:ln w="38100" cap="rnd">
            <a:solidFill>
              <a:schemeClr val="tx1"/>
            </a:solidFill>
            <a:prstDash val="sysDot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sr-Latn-RS" altLang="sr-Latn-RS"/>
          </a:p>
        </p:txBody>
      </p:sp>
      <p:grpSp>
        <p:nvGrpSpPr>
          <p:cNvPr id="6" name="Group 29"/>
          <p:cNvGrpSpPr>
            <a:grpSpLocks/>
          </p:cNvGrpSpPr>
          <p:nvPr/>
        </p:nvGrpSpPr>
        <p:grpSpPr bwMode="auto">
          <a:xfrm>
            <a:off x="2927350" y="4005264"/>
            <a:ext cx="4103688" cy="288925"/>
            <a:chOff x="793" y="1706"/>
            <a:chExt cx="3266" cy="454"/>
          </a:xfrm>
        </p:grpSpPr>
        <p:sp>
          <p:nvSpPr>
            <p:cNvPr id="8231" name="Line 30"/>
            <p:cNvSpPr>
              <a:spLocks noChangeShapeType="1"/>
            </p:cNvSpPr>
            <p:nvPr/>
          </p:nvSpPr>
          <p:spPr bwMode="auto">
            <a:xfrm>
              <a:off x="1111" y="2160"/>
              <a:ext cx="2631" cy="0"/>
            </a:xfrm>
            <a:prstGeom prst="line">
              <a:avLst/>
            </a:prstGeom>
            <a:noFill/>
            <a:ln w="57150" cap="sq">
              <a:pattFill prst="lgConfetti">
                <a:fgClr>
                  <a:schemeClr val="tx1"/>
                </a:fgClr>
                <a:bgClr>
                  <a:schemeClr val="bg1"/>
                </a:bgClr>
              </a:patt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32" name="Line 31"/>
            <p:cNvSpPr>
              <a:spLocks noChangeShapeType="1"/>
            </p:cNvSpPr>
            <p:nvPr/>
          </p:nvSpPr>
          <p:spPr bwMode="auto">
            <a:xfrm flipH="1" flipV="1">
              <a:off x="793" y="1706"/>
              <a:ext cx="318" cy="454"/>
            </a:xfrm>
            <a:prstGeom prst="line">
              <a:avLst/>
            </a:prstGeom>
            <a:noFill/>
            <a:ln w="57150" cap="sq">
              <a:pattFill prst="lgConfetti">
                <a:fgClr>
                  <a:schemeClr val="tx1"/>
                </a:fgClr>
                <a:bgClr>
                  <a:schemeClr val="bg1"/>
                </a:bgClr>
              </a:patt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33" name="Line 32"/>
            <p:cNvSpPr>
              <a:spLocks noChangeShapeType="1"/>
            </p:cNvSpPr>
            <p:nvPr/>
          </p:nvSpPr>
          <p:spPr bwMode="auto">
            <a:xfrm flipV="1">
              <a:off x="3742" y="1706"/>
              <a:ext cx="317" cy="454"/>
            </a:xfrm>
            <a:prstGeom prst="line">
              <a:avLst/>
            </a:prstGeom>
            <a:noFill/>
            <a:ln w="57150" cap="sq">
              <a:pattFill prst="lgConfetti">
                <a:fgClr>
                  <a:schemeClr val="tx1"/>
                </a:fgClr>
                <a:bgClr>
                  <a:schemeClr val="bg1"/>
                </a:bgClr>
              </a:patt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pic>
        <p:nvPicPr>
          <p:cNvPr id="18469" name="Picture 37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443164">
            <a:off x="5808663" y="3644900"/>
            <a:ext cx="79216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43"/>
          <p:cNvGrpSpPr>
            <a:grpSpLocks/>
          </p:cNvGrpSpPr>
          <p:nvPr/>
        </p:nvGrpSpPr>
        <p:grpSpPr bwMode="auto">
          <a:xfrm rot="-679953">
            <a:off x="3503613" y="3429000"/>
            <a:ext cx="1592262" cy="865188"/>
            <a:chOff x="3742" y="2115"/>
            <a:chExt cx="958" cy="492"/>
          </a:xfrm>
        </p:grpSpPr>
        <p:grpSp>
          <p:nvGrpSpPr>
            <p:cNvPr id="8227" name="Group 42"/>
            <p:cNvGrpSpPr>
              <a:grpSpLocks/>
            </p:cNvGrpSpPr>
            <p:nvPr/>
          </p:nvGrpSpPr>
          <p:grpSpPr bwMode="auto">
            <a:xfrm>
              <a:off x="3742" y="2115"/>
              <a:ext cx="686" cy="492"/>
              <a:chOff x="3742" y="2115"/>
              <a:chExt cx="686" cy="492"/>
            </a:xfrm>
          </p:grpSpPr>
          <p:pic>
            <p:nvPicPr>
              <p:cNvPr id="8229" name="Picture 38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2" y="2205"/>
                <a:ext cx="414" cy="4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30" name="Picture 39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014" y="2115"/>
                <a:ext cx="414" cy="4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8228" name="Picture 40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403113">
              <a:off x="4286" y="2205"/>
              <a:ext cx="414" cy="4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8482" name="Rectangle 50"/>
          <p:cNvSpPr>
            <a:spLocks noChangeArrowheads="1"/>
          </p:cNvSpPr>
          <p:nvPr/>
        </p:nvSpPr>
        <p:spPr bwMode="auto">
          <a:xfrm>
            <a:off x="2495550" y="1557338"/>
            <a:ext cx="7416800" cy="1439862"/>
          </a:xfrm>
          <a:prstGeom prst="rect">
            <a:avLst/>
          </a:prstGeom>
          <a:noFill/>
          <a:ln w="38100" cap="rnd">
            <a:solidFill>
              <a:schemeClr val="tx1"/>
            </a:solidFill>
            <a:prstDash val="sysDot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sr-Latn-RS" altLang="sr-Latn-RS"/>
          </a:p>
        </p:txBody>
      </p:sp>
      <p:grpSp>
        <p:nvGrpSpPr>
          <p:cNvPr id="9" name="Group 55"/>
          <p:cNvGrpSpPr>
            <a:grpSpLocks/>
          </p:cNvGrpSpPr>
          <p:nvPr/>
        </p:nvGrpSpPr>
        <p:grpSpPr bwMode="auto">
          <a:xfrm>
            <a:off x="3071813" y="1773239"/>
            <a:ext cx="1154112" cy="808037"/>
            <a:chOff x="975" y="1103"/>
            <a:chExt cx="727" cy="509"/>
          </a:xfrm>
        </p:grpSpPr>
        <p:pic>
          <p:nvPicPr>
            <p:cNvPr id="8225" name="Picture 53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492102">
              <a:off x="975" y="1117"/>
              <a:ext cx="495" cy="4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26" name="Picture 54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2754675">
              <a:off x="1286" y="1103"/>
              <a:ext cx="416" cy="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8489" name="Picture 5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163034">
            <a:off x="4224338" y="1773238"/>
            <a:ext cx="785812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90" name="Picture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85706">
            <a:off x="5087938" y="1844675"/>
            <a:ext cx="6604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91" name="Oval 59"/>
          <p:cNvSpPr>
            <a:spLocks noChangeArrowheads="1"/>
          </p:cNvSpPr>
          <p:nvPr/>
        </p:nvSpPr>
        <p:spPr bwMode="auto">
          <a:xfrm>
            <a:off x="2782889" y="1628776"/>
            <a:ext cx="3241675" cy="1223963"/>
          </a:xfrm>
          <a:prstGeom prst="ellipse">
            <a:avLst/>
          </a:prstGeom>
          <a:noFill/>
          <a:ln w="190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sr-Latn-RS" altLang="sr-Latn-RS"/>
          </a:p>
        </p:txBody>
      </p:sp>
      <p:grpSp>
        <p:nvGrpSpPr>
          <p:cNvPr id="10" name="Group 66"/>
          <p:cNvGrpSpPr>
            <a:grpSpLocks/>
          </p:cNvGrpSpPr>
          <p:nvPr/>
        </p:nvGrpSpPr>
        <p:grpSpPr bwMode="auto">
          <a:xfrm>
            <a:off x="7535864" y="1916113"/>
            <a:ext cx="2232025" cy="793750"/>
            <a:chOff x="3787" y="1207"/>
            <a:chExt cx="1406" cy="500"/>
          </a:xfrm>
        </p:grpSpPr>
        <p:sp>
          <p:nvSpPr>
            <p:cNvPr id="8220" name="Rectangle 60"/>
            <p:cNvSpPr>
              <a:spLocks noChangeArrowheads="1"/>
            </p:cNvSpPr>
            <p:nvPr/>
          </p:nvSpPr>
          <p:spPr bwMode="auto">
            <a:xfrm>
              <a:off x="4332" y="1253"/>
              <a:ext cx="272" cy="408"/>
            </a:xfrm>
            <a:prstGeom prst="rect">
              <a:avLst/>
            </a:prstGeom>
            <a:noFill/>
            <a:ln w="1905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sr-Latn-CS" altLang="sr-Latn-RS" sz="3600" b="0"/>
            </a:p>
          </p:txBody>
        </p:sp>
        <p:sp>
          <p:nvSpPr>
            <p:cNvPr id="8221" name="Rectangle 61"/>
            <p:cNvSpPr>
              <a:spLocks noChangeArrowheads="1"/>
            </p:cNvSpPr>
            <p:nvPr/>
          </p:nvSpPr>
          <p:spPr bwMode="auto">
            <a:xfrm>
              <a:off x="4059" y="1207"/>
              <a:ext cx="27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hr-HR" altLang="sr-Latn-RS" sz="3600"/>
                <a:t>+</a:t>
              </a:r>
            </a:p>
          </p:txBody>
        </p:sp>
        <p:sp>
          <p:nvSpPr>
            <p:cNvPr id="8222" name="Rectangle 62"/>
            <p:cNvSpPr>
              <a:spLocks noChangeArrowheads="1"/>
            </p:cNvSpPr>
            <p:nvPr/>
          </p:nvSpPr>
          <p:spPr bwMode="auto">
            <a:xfrm>
              <a:off x="3787" y="1253"/>
              <a:ext cx="272" cy="4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hr-HR" altLang="sr-Latn-RS" sz="3600" b="0"/>
                <a:t>2</a:t>
              </a:r>
            </a:p>
          </p:txBody>
        </p:sp>
        <p:sp>
          <p:nvSpPr>
            <p:cNvPr id="8223" name="Rectangle 63"/>
            <p:cNvSpPr>
              <a:spLocks noChangeArrowheads="1"/>
            </p:cNvSpPr>
            <p:nvPr/>
          </p:nvSpPr>
          <p:spPr bwMode="auto">
            <a:xfrm>
              <a:off x="4649" y="1253"/>
              <a:ext cx="27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hr-HR" altLang="sr-Latn-RS" sz="3600"/>
                <a:t>=</a:t>
              </a:r>
            </a:p>
          </p:txBody>
        </p:sp>
        <p:sp>
          <p:nvSpPr>
            <p:cNvPr id="8224" name="Rectangle 64"/>
            <p:cNvSpPr>
              <a:spLocks noChangeArrowheads="1"/>
            </p:cNvSpPr>
            <p:nvPr/>
          </p:nvSpPr>
          <p:spPr bwMode="auto">
            <a:xfrm>
              <a:off x="4921" y="1253"/>
              <a:ext cx="27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hr-HR" altLang="sr-Latn-RS" sz="3600" b="0"/>
                <a:t>4</a:t>
              </a:r>
            </a:p>
          </p:txBody>
        </p:sp>
      </p:grpSp>
      <p:grpSp>
        <p:nvGrpSpPr>
          <p:cNvPr id="11" name="Group 68"/>
          <p:cNvGrpSpPr>
            <a:grpSpLocks/>
          </p:cNvGrpSpPr>
          <p:nvPr/>
        </p:nvGrpSpPr>
        <p:grpSpPr bwMode="auto">
          <a:xfrm>
            <a:off x="7464426" y="3429001"/>
            <a:ext cx="2232025" cy="720725"/>
            <a:chOff x="3742" y="2160"/>
            <a:chExt cx="1406" cy="454"/>
          </a:xfrm>
        </p:grpSpPr>
        <p:sp>
          <p:nvSpPr>
            <p:cNvPr id="8215" name="Rectangle 44"/>
            <p:cNvSpPr>
              <a:spLocks noChangeArrowheads="1"/>
            </p:cNvSpPr>
            <p:nvPr/>
          </p:nvSpPr>
          <p:spPr bwMode="auto">
            <a:xfrm>
              <a:off x="3742" y="2205"/>
              <a:ext cx="272" cy="408"/>
            </a:xfrm>
            <a:prstGeom prst="rect">
              <a:avLst/>
            </a:prstGeom>
            <a:noFill/>
            <a:ln w="1905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sr-Latn-CS" altLang="sr-Latn-RS" sz="3600" b="0"/>
            </a:p>
          </p:txBody>
        </p:sp>
        <p:sp>
          <p:nvSpPr>
            <p:cNvPr id="8216" name="Rectangle 46"/>
            <p:cNvSpPr>
              <a:spLocks noChangeArrowheads="1"/>
            </p:cNvSpPr>
            <p:nvPr/>
          </p:nvSpPr>
          <p:spPr bwMode="auto">
            <a:xfrm>
              <a:off x="4286" y="2160"/>
              <a:ext cx="272" cy="4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hr-HR" altLang="sr-Latn-RS" sz="3600" b="0"/>
                <a:t>1</a:t>
              </a:r>
            </a:p>
          </p:txBody>
        </p:sp>
        <p:sp>
          <p:nvSpPr>
            <p:cNvPr id="8217" name="Rectangle 47"/>
            <p:cNvSpPr>
              <a:spLocks noChangeArrowheads="1"/>
            </p:cNvSpPr>
            <p:nvPr/>
          </p:nvSpPr>
          <p:spPr bwMode="auto">
            <a:xfrm>
              <a:off x="4604" y="2205"/>
              <a:ext cx="27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hr-HR" altLang="sr-Latn-RS" sz="3600"/>
                <a:t>=</a:t>
              </a:r>
            </a:p>
          </p:txBody>
        </p:sp>
        <p:sp>
          <p:nvSpPr>
            <p:cNvPr id="8218" name="Rectangle 48"/>
            <p:cNvSpPr>
              <a:spLocks noChangeArrowheads="1"/>
            </p:cNvSpPr>
            <p:nvPr/>
          </p:nvSpPr>
          <p:spPr bwMode="auto">
            <a:xfrm>
              <a:off x="4876" y="2205"/>
              <a:ext cx="27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hr-HR" altLang="sr-Latn-RS" sz="3600" b="0"/>
                <a:t>4</a:t>
              </a:r>
            </a:p>
          </p:txBody>
        </p:sp>
        <p:sp>
          <p:nvSpPr>
            <p:cNvPr id="8219" name="Rectangle 65"/>
            <p:cNvSpPr>
              <a:spLocks noChangeArrowheads="1"/>
            </p:cNvSpPr>
            <p:nvPr/>
          </p:nvSpPr>
          <p:spPr bwMode="auto">
            <a:xfrm>
              <a:off x="4059" y="2205"/>
              <a:ext cx="27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hr-HR" altLang="sr-Latn-RS" sz="3600"/>
                <a:t>+</a:t>
              </a:r>
            </a:p>
          </p:txBody>
        </p:sp>
      </p:grpSp>
      <p:sp>
        <p:nvSpPr>
          <p:cNvPr id="18499" name="Rectangle 67"/>
          <p:cNvSpPr>
            <a:spLocks noChangeArrowheads="1"/>
          </p:cNvSpPr>
          <p:nvPr/>
        </p:nvSpPr>
        <p:spPr bwMode="auto">
          <a:xfrm>
            <a:off x="8401051" y="2060576"/>
            <a:ext cx="36036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hr-HR" altLang="sr-Latn-RS" sz="3600" b="0" dirty="0">
              <a:solidFill>
                <a:srgbClr val="FF0000"/>
              </a:solidFill>
            </a:endParaRPr>
          </a:p>
        </p:txBody>
      </p:sp>
      <p:sp>
        <p:nvSpPr>
          <p:cNvPr id="18501" name="Oval 69"/>
          <p:cNvSpPr>
            <a:spLocks noChangeArrowheads="1"/>
          </p:cNvSpPr>
          <p:nvPr/>
        </p:nvSpPr>
        <p:spPr bwMode="auto">
          <a:xfrm>
            <a:off x="2782889" y="1628776"/>
            <a:ext cx="3241675" cy="1223963"/>
          </a:xfrm>
          <a:prstGeom prst="ellipse">
            <a:avLst/>
          </a:prstGeom>
          <a:noFill/>
          <a:ln w="190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sr-Latn-RS" altLang="sr-Latn-RS"/>
          </a:p>
        </p:txBody>
      </p:sp>
      <p:sp>
        <p:nvSpPr>
          <p:cNvPr id="18502" name="Rectangle 70"/>
          <p:cNvSpPr>
            <a:spLocks noChangeArrowheads="1"/>
          </p:cNvSpPr>
          <p:nvPr/>
        </p:nvSpPr>
        <p:spPr bwMode="auto">
          <a:xfrm>
            <a:off x="8040688" y="5373689"/>
            <a:ext cx="360362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hr-HR" altLang="sr-Latn-RS" sz="3600" b="0" dirty="0">
              <a:solidFill>
                <a:srgbClr val="FF0000"/>
              </a:solidFill>
            </a:endParaRPr>
          </a:p>
        </p:txBody>
      </p:sp>
      <p:sp>
        <p:nvSpPr>
          <p:cNvPr id="18503" name="Rectangle 71"/>
          <p:cNvSpPr>
            <a:spLocks noChangeArrowheads="1"/>
          </p:cNvSpPr>
          <p:nvPr/>
        </p:nvSpPr>
        <p:spPr bwMode="auto">
          <a:xfrm>
            <a:off x="7464426" y="3573464"/>
            <a:ext cx="36036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hr-HR" altLang="sr-Latn-RS" sz="3600" b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51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18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18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3000" fill="hold"/>
                                        <p:tgtEl>
                                          <p:spTgt spid="18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18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8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8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8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8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8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5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8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10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8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8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8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8" grpId="0" animBg="1"/>
      <p:bldP spid="18459" grpId="0" animBg="1"/>
      <p:bldP spid="18482" grpId="0" animBg="1"/>
      <p:bldP spid="18491" grpId="0" animBg="1"/>
      <p:bldP spid="18499" grpId="0"/>
      <p:bldP spid="18501" grpId="0" animBg="1"/>
      <p:bldP spid="18502" grpId="0"/>
      <p:bldP spid="1850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46"/>
          <p:cNvGrpSpPr>
            <a:grpSpLocks/>
          </p:cNvGrpSpPr>
          <p:nvPr/>
        </p:nvGrpSpPr>
        <p:grpSpPr bwMode="auto">
          <a:xfrm>
            <a:off x="2208214" y="5344106"/>
            <a:ext cx="8099425" cy="504825"/>
            <a:chOff x="204" y="2795"/>
            <a:chExt cx="5102" cy="318"/>
          </a:xfrm>
        </p:grpSpPr>
        <p:grpSp>
          <p:nvGrpSpPr>
            <p:cNvPr id="6194" name="Group 47"/>
            <p:cNvGrpSpPr>
              <a:grpSpLocks/>
            </p:cNvGrpSpPr>
            <p:nvPr/>
          </p:nvGrpSpPr>
          <p:grpSpPr bwMode="auto">
            <a:xfrm>
              <a:off x="204" y="2795"/>
              <a:ext cx="5102" cy="318"/>
              <a:chOff x="385" y="527"/>
              <a:chExt cx="5102" cy="318"/>
            </a:xfrm>
          </p:grpSpPr>
          <p:grpSp>
            <p:nvGrpSpPr>
              <p:cNvPr id="6198" name="Group 48"/>
              <p:cNvGrpSpPr>
                <a:grpSpLocks/>
              </p:cNvGrpSpPr>
              <p:nvPr/>
            </p:nvGrpSpPr>
            <p:grpSpPr bwMode="auto">
              <a:xfrm>
                <a:off x="385" y="527"/>
                <a:ext cx="5102" cy="318"/>
                <a:chOff x="0" y="2115"/>
                <a:chExt cx="5102" cy="318"/>
              </a:xfrm>
            </p:grpSpPr>
            <p:sp>
              <p:nvSpPr>
                <p:cNvPr id="6203" name="Line 49"/>
                <p:cNvSpPr>
                  <a:spLocks noChangeShapeType="1"/>
                </p:cNvSpPr>
                <p:nvPr/>
              </p:nvSpPr>
              <p:spPr bwMode="auto">
                <a:xfrm>
                  <a:off x="158" y="2160"/>
                  <a:ext cx="49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6204" name="AutoShape 50"/>
                <p:cNvSpPr>
                  <a:spLocks noChangeArrowheads="1"/>
                </p:cNvSpPr>
                <p:nvPr/>
              </p:nvSpPr>
              <p:spPr bwMode="auto">
                <a:xfrm>
                  <a:off x="1927" y="2115"/>
                  <a:ext cx="90" cy="91"/>
                </a:xfrm>
                <a:prstGeom prst="flowChartConnector">
                  <a:avLst/>
                </a:prstGeom>
                <a:solidFill>
                  <a:srgbClr val="FF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r-HR" altLang="sr-Latn-RS"/>
                </a:p>
              </p:txBody>
            </p:sp>
            <p:sp>
              <p:nvSpPr>
                <p:cNvPr id="6205" name="AutoShape 51"/>
                <p:cNvSpPr>
                  <a:spLocks noChangeArrowheads="1"/>
                </p:cNvSpPr>
                <p:nvPr/>
              </p:nvSpPr>
              <p:spPr bwMode="auto">
                <a:xfrm>
                  <a:off x="567" y="2115"/>
                  <a:ext cx="90" cy="91"/>
                </a:xfrm>
                <a:prstGeom prst="flowChartConnector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r-HR" altLang="sr-Latn-RS"/>
                </a:p>
              </p:txBody>
            </p:sp>
            <p:sp>
              <p:nvSpPr>
                <p:cNvPr id="6206" name="AutoShape 52"/>
                <p:cNvSpPr>
                  <a:spLocks noChangeArrowheads="1"/>
                </p:cNvSpPr>
                <p:nvPr/>
              </p:nvSpPr>
              <p:spPr bwMode="auto">
                <a:xfrm>
                  <a:off x="1474" y="2115"/>
                  <a:ext cx="89" cy="90"/>
                </a:xfrm>
                <a:prstGeom prst="flowChartConnector">
                  <a:avLst/>
                </a:prstGeom>
                <a:solidFill>
                  <a:srgbClr val="99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r-HR" altLang="sr-Latn-RS"/>
                </a:p>
              </p:txBody>
            </p:sp>
            <p:sp>
              <p:nvSpPr>
                <p:cNvPr id="6207" name="AutoShape 53"/>
                <p:cNvSpPr>
                  <a:spLocks noChangeArrowheads="1"/>
                </p:cNvSpPr>
                <p:nvPr/>
              </p:nvSpPr>
              <p:spPr bwMode="auto">
                <a:xfrm>
                  <a:off x="2381" y="2115"/>
                  <a:ext cx="89" cy="91"/>
                </a:xfrm>
                <a:prstGeom prst="flowChartConnector">
                  <a:avLst/>
                </a:prstGeom>
                <a:solidFill>
                  <a:srgbClr val="969696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r-HR" altLang="sr-Latn-RS"/>
                </a:p>
              </p:txBody>
            </p:sp>
            <p:sp>
              <p:nvSpPr>
                <p:cNvPr id="6208" name="Rectangle 54"/>
                <p:cNvSpPr>
                  <a:spLocks noChangeArrowheads="1"/>
                </p:cNvSpPr>
                <p:nvPr/>
              </p:nvSpPr>
              <p:spPr bwMode="auto">
                <a:xfrm>
                  <a:off x="0" y="2205"/>
                  <a:ext cx="245" cy="2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hr-HR" altLang="sr-Latn-RS" sz="2400" b="1">
                      <a:solidFill>
                        <a:srgbClr val="33CC33"/>
                      </a:solidFill>
                      <a:latin typeface="Comic Sans MS" panose="030F0702030302020204" pitchFamily="66" charset="0"/>
                    </a:rPr>
                    <a:t>0</a:t>
                  </a:r>
                </a:p>
              </p:txBody>
            </p:sp>
            <p:sp>
              <p:nvSpPr>
                <p:cNvPr id="6209" name="Rectangle 55"/>
                <p:cNvSpPr>
                  <a:spLocks noChangeArrowheads="1"/>
                </p:cNvSpPr>
                <p:nvPr/>
              </p:nvSpPr>
              <p:spPr bwMode="auto">
                <a:xfrm>
                  <a:off x="521" y="2205"/>
                  <a:ext cx="201" cy="22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hr-HR" altLang="sr-Latn-RS" sz="2400" b="1">
                      <a:solidFill>
                        <a:srgbClr val="000099"/>
                      </a:solidFill>
                      <a:latin typeface="Comic Sans MS" panose="030F0702030302020204" pitchFamily="66" charset="0"/>
                    </a:rPr>
                    <a:t>1</a:t>
                  </a:r>
                </a:p>
              </p:txBody>
            </p:sp>
            <p:sp>
              <p:nvSpPr>
                <p:cNvPr id="6210" name="Rectangle 56"/>
                <p:cNvSpPr>
                  <a:spLocks noChangeArrowheads="1"/>
                </p:cNvSpPr>
                <p:nvPr/>
              </p:nvSpPr>
              <p:spPr bwMode="auto">
                <a:xfrm>
                  <a:off x="2336" y="2205"/>
                  <a:ext cx="156" cy="2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hr-HR" altLang="sr-Latn-RS" sz="2400" b="1">
                      <a:solidFill>
                        <a:srgbClr val="969696"/>
                      </a:solidFill>
                      <a:latin typeface="Comic Sans MS" panose="030F0702030302020204" pitchFamily="66" charset="0"/>
                    </a:rPr>
                    <a:t>5</a:t>
                  </a:r>
                </a:p>
              </p:txBody>
            </p:sp>
            <p:sp>
              <p:nvSpPr>
                <p:cNvPr id="6211" name="Rectangle 57"/>
                <p:cNvSpPr>
                  <a:spLocks noChangeArrowheads="1"/>
                </p:cNvSpPr>
                <p:nvPr/>
              </p:nvSpPr>
              <p:spPr bwMode="auto">
                <a:xfrm>
                  <a:off x="1882" y="2205"/>
                  <a:ext cx="179" cy="2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FF99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hr-HR" altLang="sr-Latn-RS" sz="2400" b="1">
                      <a:solidFill>
                        <a:srgbClr val="FF9900"/>
                      </a:solidFill>
                      <a:latin typeface="Comic Sans MS" panose="030F0702030302020204" pitchFamily="66" charset="0"/>
                    </a:rPr>
                    <a:t>4</a:t>
                  </a:r>
                </a:p>
              </p:txBody>
            </p:sp>
            <p:sp>
              <p:nvSpPr>
                <p:cNvPr id="6212" name="Rectangle 58"/>
                <p:cNvSpPr>
                  <a:spLocks noChangeArrowheads="1"/>
                </p:cNvSpPr>
                <p:nvPr/>
              </p:nvSpPr>
              <p:spPr bwMode="auto">
                <a:xfrm>
                  <a:off x="1429" y="2205"/>
                  <a:ext cx="134" cy="22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9900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hr-HR" altLang="sr-Latn-RS" sz="2400" b="1">
                      <a:solidFill>
                        <a:srgbClr val="9900FF"/>
                      </a:solidFill>
                      <a:latin typeface="Comic Sans MS" panose="030F0702030302020204" pitchFamily="66" charset="0"/>
                    </a:rPr>
                    <a:t>3</a:t>
                  </a:r>
                </a:p>
              </p:txBody>
            </p:sp>
            <p:sp>
              <p:nvSpPr>
                <p:cNvPr id="6213" name="Rectangle 59"/>
                <p:cNvSpPr>
                  <a:spLocks noChangeArrowheads="1"/>
                </p:cNvSpPr>
                <p:nvPr/>
              </p:nvSpPr>
              <p:spPr bwMode="auto">
                <a:xfrm>
                  <a:off x="975" y="2205"/>
                  <a:ext cx="156" cy="2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hr-HR" altLang="sr-Latn-RS" sz="2400" b="1">
                      <a:solidFill>
                        <a:srgbClr val="FF3300"/>
                      </a:solidFill>
                      <a:latin typeface="Comic Sans MS" panose="030F0702030302020204" pitchFamily="66" charset="0"/>
                    </a:rPr>
                    <a:t>2</a:t>
                  </a:r>
                </a:p>
              </p:txBody>
            </p:sp>
            <p:sp>
              <p:nvSpPr>
                <p:cNvPr id="6214" name="AutoShape 60"/>
                <p:cNvSpPr>
                  <a:spLocks noChangeArrowheads="1"/>
                </p:cNvSpPr>
                <p:nvPr/>
              </p:nvSpPr>
              <p:spPr bwMode="auto">
                <a:xfrm>
                  <a:off x="113" y="2115"/>
                  <a:ext cx="88" cy="91"/>
                </a:xfrm>
                <a:prstGeom prst="flowChartConnector">
                  <a:avLst/>
                </a:prstGeom>
                <a:solidFill>
                  <a:srgbClr val="33CC33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r-HR" altLang="sr-Latn-RS"/>
                </a:p>
              </p:txBody>
            </p:sp>
            <p:sp>
              <p:nvSpPr>
                <p:cNvPr id="6215" name="AutoShape 61"/>
                <p:cNvSpPr>
                  <a:spLocks noChangeArrowheads="1"/>
                </p:cNvSpPr>
                <p:nvPr/>
              </p:nvSpPr>
              <p:spPr bwMode="auto">
                <a:xfrm>
                  <a:off x="2835" y="2115"/>
                  <a:ext cx="89" cy="91"/>
                </a:xfrm>
                <a:prstGeom prst="flowChartConnector">
                  <a:avLst/>
                </a:prstGeom>
                <a:solidFill>
                  <a:srgbClr val="99FF33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r-HR" altLang="sr-Latn-RS"/>
                </a:p>
              </p:txBody>
            </p:sp>
            <p:sp>
              <p:nvSpPr>
                <p:cNvPr id="6216" name="Rectangle 62"/>
                <p:cNvSpPr>
                  <a:spLocks noChangeArrowheads="1"/>
                </p:cNvSpPr>
                <p:nvPr/>
              </p:nvSpPr>
              <p:spPr bwMode="auto">
                <a:xfrm>
                  <a:off x="3243" y="2205"/>
                  <a:ext cx="156" cy="2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hr-HR" altLang="sr-Latn-RS" sz="2400" b="1">
                      <a:solidFill>
                        <a:srgbClr val="FF0000"/>
                      </a:solidFill>
                      <a:latin typeface="Comic Sans MS" panose="030F0702030302020204" pitchFamily="66" charset="0"/>
                    </a:rPr>
                    <a:t>7</a:t>
                  </a:r>
                </a:p>
              </p:txBody>
            </p:sp>
            <p:sp>
              <p:nvSpPr>
                <p:cNvPr id="6217" name="AutoShape 63"/>
                <p:cNvSpPr>
                  <a:spLocks noChangeArrowheads="1"/>
                </p:cNvSpPr>
                <p:nvPr/>
              </p:nvSpPr>
              <p:spPr bwMode="auto">
                <a:xfrm>
                  <a:off x="1020" y="2115"/>
                  <a:ext cx="89" cy="91"/>
                </a:xfrm>
                <a:prstGeom prst="flowChartConnector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r-HR" altLang="sr-Latn-RS"/>
                </a:p>
              </p:txBody>
            </p:sp>
            <p:sp>
              <p:nvSpPr>
                <p:cNvPr id="6218" name="AutoShape 64"/>
                <p:cNvSpPr>
                  <a:spLocks noChangeArrowheads="1"/>
                </p:cNvSpPr>
                <p:nvPr/>
              </p:nvSpPr>
              <p:spPr bwMode="auto">
                <a:xfrm>
                  <a:off x="3288" y="2115"/>
                  <a:ext cx="89" cy="91"/>
                </a:xfrm>
                <a:prstGeom prst="flowChartConnector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r-HR" altLang="sr-Latn-RS"/>
                </a:p>
              </p:txBody>
            </p:sp>
            <p:sp>
              <p:nvSpPr>
                <p:cNvPr id="6219" name="Rectangle 65"/>
                <p:cNvSpPr>
                  <a:spLocks noChangeArrowheads="1"/>
                </p:cNvSpPr>
                <p:nvPr/>
              </p:nvSpPr>
              <p:spPr bwMode="auto">
                <a:xfrm>
                  <a:off x="2789" y="2205"/>
                  <a:ext cx="156" cy="2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hr-HR" altLang="sr-Latn-RS" sz="2400" b="1">
                      <a:solidFill>
                        <a:srgbClr val="99FF33"/>
                      </a:solidFill>
                      <a:latin typeface="Comic Sans MS" panose="030F0702030302020204" pitchFamily="66" charset="0"/>
                    </a:rPr>
                    <a:t>6</a:t>
                  </a:r>
                </a:p>
              </p:txBody>
            </p:sp>
          </p:grpSp>
          <p:sp>
            <p:nvSpPr>
              <p:cNvPr id="6199" name="AutoShape 66"/>
              <p:cNvSpPr>
                <a:spLocks noChangeArrowheads="1"/>
              </p:cNvSpPr>
              <p:nvPr/>
            </p:nvSpPr>
            <p:spPr bwMode="auto">
              <a:xfrm>
                <a:off x="4150" y="527"/>
                <a:ext cx="89" cy="91"/>
              </a:xfrm>
              <a:prstGeom prst="flowChartConnector">
                <a:avLst/>
              </a:prstGeom>
              <a:solidFill>
                <a:srgbClr val="0066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r-HR" altLang="sr-Latn-RS"/>
              </a:p>
            </p:txBody>
          </p:sp>
          <p:sp>
            <p:nvSpPr>
              <p:cNvPr id="6200" name="Rectangle 67"/>
              <p:cNvSpPr>
                <a:spLocks noChangeArrowheads="1"/>
              </p:cNvSpPr>
              <p:nvPr/>
            </p:nvSpPr>
            <p:spPr bwMode="auto">
              <a:xfrm>
                <a:off x="4104" y="617"/>
                <a:ext cx="156" cy="2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hr-HR" altLang="sr-Latn-RS" sz="2400" b="1">
                    <a:solidFill>
                      <a:srgbClr val="0066CC"/>
                    </a:solidFill>
                    <a:latin typeface="Comic Sans MS" panose="030F0702030302020204" pitchFamily="66" charset="0"/>
                  </a:rPr>
                  <a:t>8</a:t>
                </a:r>
              </a:p>
            </p:txBody>
          </p:sp>
          <p:sp>
            <p:nvSpPr>
              <p:cNvPr id="6201" name="AutoShape 68"/>
              <p:cNvSpPr>
                <a:spLocks noChangeArrowheads="1"/>
              </p:cNvSpPr>
              <p:nvPr/>
            </p:nvSpPr>
            <p:spPr bwMode="auto">
              <a:xfrm>
                <a:off x="4649" y="527"/>
                <a:ext cx="90" cy="91"/>
              </a:xfrm>
              <a:prstGeom prst="flowChartConnector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r-HR" altLang="sr-Latn-RS"/>
              </a:p>
            </p:txBody>
          </p:sp>
          <p:sp>
            <p:nvSpPr>
              <p:cNvPr id="6202" name="Rectangle 69"/>
              <p:cNvSpPr>
                <a:spLocks noChangeArrowheads="1"/>
              </p:cNvSpPr>
              <p:nvPr/>
            </p:nvSpPr>
            <p:spPr bwMode="auto">
              <a:xfrm>
                <a:off x="4604" y="618"/>
                <a:ext cx="156" cy="2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BBE0E3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hr-HR" altLang="sr-Latn-RS" sz="2400" b="1">
                    <a:solidFill>
                      <a:srgbClr val="FFCC00"/>
                    </a:solidFill>
                    <a:latin typeface="Comic Sans MS" panose="030F0702030302020204" pitchFamily="66" charset="0"/>
                  </a:rPr>
                  <a:t>9</a:t>
                </a:r>
              </a:p>
            </p:txBody>
          </p:sp>
        </p:grpSp>
        <p:grpSp>
          <p:nvGrpSpPr>
            <p:cNvPr id="6195" name="Group 70"/>
            <p:cNvGrpSpPr>
              <a:grpSpLocks/>
            </p:cNvGrpSpPr>
            <p:nvPr/>
          </p:nvGrpSpPr>
          <p:grpSpPr bwMode="auto">
            <a:xfrm>
              <a:off x="4876" y="2813"/>
              <a:ext cx="156" cy="300"/>
              <a:chOff x="4876" y="2813"/>
              <a:chExt cx="156" cy="300"/>
            </a:xfrm>
          </p:grpSpPr>
          <p:sp>
            <p:nvSpPr>
              <p:cNvPr id="6196" name="AutoShape 71"/>
              <p:cNvSpPr>
                <a:spLocks noChangeArrowheads="1"/>
              </p:cNvSpPr>
              <p:nvPr/>
            </p:nvSpPr>
            <p:spPr bwMode="auto">
              <a:xfrm>
                <a:off x="4921" y="2813"/>
                <a:ext cx="89" cy="73"/>
              </a:xfrm>
              <a:prstGeom prst="flowChartConnector">
                <a:avLst/>
              </a:prstGeom>
              <a:solidFill>
                <a:srgbClr val="0000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r-HR" altLang="sr-Latn-RS"/>
              </a:p>
            </p:txBody>
          </p:sp>
          <p:sp>
            <p:nvSpPr>
              <p:cNvPr id="6197" name="Rectangle 72"/>
              <p:cNvSpPr>
                <a:spLocks noChangeArrowheads="1"/>
              </p:cNvSpPr>
              <p:nvPr/>
            </p:nvSpPr>
            <p:spPr bwMode="auto">
              <a:xfrm>
                <a:off x="4876" y="2931"/>
                <a:ext cx="156" cy="1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hr-HR" altLang="sr-Latn-RS" sz="2400" b="1">
                    <a:solidFill>
                      <a:srgbClr val="000099"/>
                    </a:solidFill>
                    <a:latin typeface="Comic Sans MS" panose="030F0702030302020204" pitchFamily="66" charset="0"/>
                  </a:rPr>
                  <a:t>10</a:t>
                </a:r>
              </a:p>
            </p:txBody>
          </p:sp>
        </p:grpSp>
      </p:grpSp>
      <p:sp>
        <p:nvSpPr>
          <p:cNvPr id="6147" name="Rectangle 84"/>
          <p:cNvSpPr>
            <a:spLocks noChangeArrowheads="1"/>
          </p:cNvSpPr>
          <p:nvPr/>
        </p:nvSpPr>
        <p:spPr bwMode="auto">
          <a:xfrm>
            <a:off x="7319964" y="2708276"/>
            <a:ext cx="287337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FF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kumimoji="1" lang="hr-HR" altLang="sr-Latn-RS" sz="2400" b="1">
              <a:latin typeface="Times New Roman" panose="02020603050405020304" pitchFamily="18" charset="0"/>
            </a:endParaRPr>
          </a:p>
        </p:txBody>
      </p:sp>
      <p:grpSp>
        <p:nvGrpSpPr>
          <p:cNvPr id="6148" name="Group 177"/>
          <p:cNvGrpSpPr>
            <a:grpSpLocks/>
          </p:cNvGrpSpPr>
          <p:nvPr/>
        </p:nvGrpSpPr>
        <p:grpSpPr bwMode="auto">
          <a:xfrm>
            <a:off x="4367214" y="2997200"/>
            <a:ext cx="936625" cy="431800"/>
            <a:chOff x="1791" y="1888"/>
            <a:chExt cx="590" cy="272"/>
          </a:xfrm>
        </p:grpSpPr>
        <p:sp>
          <p:nvSpPr>
            <p:cNvPr id="6191" name="Rectangle 88"/>
            <p:cNvSpPr>
              <a:spLocks noChangeArrowheads="1"/>
            </p:cNvSpPr>
            <p:nvPr/>
          </p:nvSpPr>
          <p:spPr bwMode="auto">
            <a:xfrm>
              <a:off x="1791" y="1933"/>
              <a:ext cx="181" cy="2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kumimoji="1" lang="hr-HR" altLang="sr-Latn-RS" sz="2400" b="1">
                  <a:solidFill>
                    <a:schemeClr val="bg1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6192" name="Rectangle 175"/>
            <p:cNvSpPr>
              <a:spLocks noChangeArrowheads="1"/>
            </p:cNvSpPr>
            <p:nvPr/>
          </p:nvSpPr>
          <p:spPr bwMode="auto">
            <a:xfrm>
              <a:off x="1973" y="1933"/>
              <a:ext cx="181" cy="1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kumimoji="1" lang="hr-HR" altLang="sr-Latn-RS" sz="2400" b="1">
                  <a:solidFill>
                    <a:schemeClr val="bg1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6193" name="Rectangle 176"/>
            <p:cNvSpPr>
              <a:spLocks noChangeArrowheads="1"/>
            </p:cNvSpPr>
            <p:nvPr/>
          </p:nvSpPr>
          <p:spPr bwMode="auto">
            <a:xfrm>
              <a:off x="2200" y="1888"/>
              <a:ext cx="181" cy="2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kumimoji="1" lang="hr-HR" altLang="sr-Latn-RS" sz="2400" b="1">
                  <a:solidFill>
                    <a:schemeClr val="bg1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</p:grpSp>
      <p:pic>
        <p:nvPicPr>
          <p:cNvPr id="6149" name="Picture 17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68690">
            <a:off x="6240463" y="44450"/>
            <a:ext cx="16256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17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14950">
            <a:off x="8543925" y="188913"/>
            <a:ext cx="16256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1" name="Picture 18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68690">
            <a:off x="1919288" y="115888"/>
            <a:ext cx="16256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152" name="Group 181"/>
          <p:cNvGrpSpPr>
            <a:grpSpLocks/>
          </p:cNvGrpSpPr>
          <p:nvPr/>
        </p:nvGrpSpPr>
        <p:grpSpPr bwMode="auto">
          <a:xfrm>
            <a:off x="6600826" y="765175"/>
            <a:ext cx="936625" cy="431800"/>
            <a:chOff x="1791" y="1888"/>
            <a:chExt cx="590" cy="272"/>
          </a:xfrm>
        </p:grpSpPr>
        <p:sp>
          <p:nvSpPr>
            <p:cNvPr id="6188" name="Rectangle 182"/>
            <p:cNvSpPr>
              <a:spLocks noChangeArrowheads="1"/>
            </p:cNvSpPr>
            <p:nvPr/>
          </p:nvSpPr>
          <p:spPr bwMode="auto">
            <a:xfrm>
              <a:off x="1791" y="1933"/>
              <a:ext cx="181" cy="2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kumimoji="1" lang="hr-HR" altLang="sr-Latn-RS" sz="2400" b="1">
                  <a:solidFill>
                    <a:schemeClr val="bg1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6189" name="Rectangle 183"/>
            <p:cNvSpPr>
              <a:spLocks noChangeArrowheads="1"/>
            </p:cNvSpPr>
            <p:nvPr/>
          </p:nvSpPr>
          <p:spPr bwMode="auto">
            <a:xfrm>
              <a:off x="1973" y="1933"/>
              <a:ext cx="181" cy="1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kumimoji="1" lang="hr-HR" altLang="sr-Latn-RS" sz="2400" b="1">
                  <a:solidFill>
                    <a:schemeClr val="bg1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6190" name="Rectangle 184"/>
            <p:cNvSpPr>
              <a:spLocks noChangeArrowheads="1"/>
            </p:cNvSpPr>
            <p:nvPr/>
          </p:nvSpPr>
          <p:spPr bwMode="auto">
            <a:xfrm>
              <a:off x="2200" y="1888"/>
              <a:ext cx="181" cy="2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kumimoji="1" lang="hr-HR" altLang="sr-Latn-RS" sz="2400" b="1">
                  <a:solidFill>
                    <a:schemeClr val="bg1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</p:grpSp>
      <p:grpSp>
        <p:nvGrpSpPr>
          <p:cNvPr id="6153" name="Group 185"/>
          <p:cNvGrpSpPr>
            <a:grpSpLocks/>
          </p:cNvGrpSpPr>
          <p:nvPr/>
        </p:nvGrpSpPr>
        <p:grpSpPr bwMode="auto">
          <a:xfrm>
            <a:off x="9048751" y="836613"/>
            <a:ext cx="936625" cy="431800"/>
            <a:chOff x="1791" y="1888"/>
            <a:chExt cx="590" cy="272"/>
          </a:xfrm>
        </p:grpSpPr>
        <p:sp>
          <p:nvSpPr>
            <p:cNvPr id="6185" name="Rectangle 186"/>
            <p:cNvSpPr>
              <a:spLocks noChangeArrowheads="1"/>
            </p:cNvSpPr>
            <p:nvPr/>
          </p:nvSpPr>
          <p:spPr bwMode="auto">
            <a:xfrm>
              <a:off x="1791" y="1933"/>
              <a:ext cx="181" cy="2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kumimoji="1" lang="hr-HR" altLang="sr-Latn-RS" sz="2400" b="1">
                  <a:solidFill>
                    <a:schemeClr val="bg1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6186" name="Rectangle 187"/>
            <p:cNvSpPr>
              <a:spLocks noChangeArrowheads="1"/>
            </p:cNvSpPr>
            <p:nvPr/>
          </p:nvSpPr>
          <p:spPr bwMode="auto">
            <a:xfrm>
              <a:off x="1973" y="1933"/>
              <a:ext cx="181" cy="1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kumimoji="1" lang="hr-HR" altLang="sr-Latn-RS" sz="2400" b="1">
                  <a:solidFill>
                    <a:schemeClr val="bg1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6187" name="Rectangle 188"/>
            <p:cNvSpPr>
              <a:spLocks noChangeArrowheads="1"/>
            </p:cNvSpPr>
            <p:nvPr/>
          </p:nvSpPr>
          <p:spPr bwMode="auto">
            <a:xfrm>
              <a:off x="2200" y="1888"/>
              <a:ext cx="181" cy="2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kumimoji="1" lang="hr-HR" altLang="sr-Latn-RS" sz="2400" b="1">
                  <a:solidFill>
                    <a:schemeClr val="bg1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</p:grpSp>
      <p:grpSp>
        <p:nvGrpSpPr>
          <p:cNvPr id="6154" name="Group 197"/>
          <p:cNvGrpSpPr>
            <a:grpSpLocks/>
          </p:cNvGrpSpPr>
          <p:nvPr/>
        </p:nvGrpSpPr>
        <p:grpSpPr bwMode="auto">
          <a:xfrm>
            <a:off x="2208214" y="765175"/>
            <a:ext cx="1081087" cy="431800"/>
            <a:chOff x="1791" y="1888"/>
            <a:chExt cx="590" cy="272"/>
          </a:xfrm>
        </p:grpSpPr>
        <p:sp>
          <p:nvSpPr>
            <p:cNvPr id="6182" name="Rectangle 198"/>
            <p:cNvSpPr>
              <a:spLocks noChangeArrowheads="1"/>
            </p:cNvSpPr>
            <p:nvPr/>
          </p:nvSpPr>
          <p:spPr bwMode="auto">
            <a:xfrm>
              <a:off x="1791" y="1933"/>
              <a:ext cx="181" cy="2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kumimoji="1" lang="hr-HR" altLang="sr-Latn-RS" sz="2400" b="1">
                  <a:solidFill>
                    <a:schemeClr val="bg1"/>
                  </a:solidFill>
                  <a:latin typeface="Arial Black" panose="020B0A04020102020204" pitchFamily="34" charset="0"/>
                </a:rPr>
                <a:t>0</a:t>
              </a:r>
            </a:p>
          </p:txBody>
        </p:sp>
        <p:sp>
          <p:nvSpPr>
            <p:cNvPr id="6183" name="Rectangle 199"/>
            <p:cNvSpPr>
              <a:spLocks noChangeArrowheads="1"/>
            </p:cNvSpPr>
            <p:nvPr/>
          </p:nvSpPr>
          <p:spPr bwMode="auto">
            <a:xfrm>
              <a:off x="1973" y="1933"/>
              <a:ext cx="181" cy="1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kumimoji="1" lang="hr-HR" altLang="sr-Latn-RS" sz="2400" b="1">
                  <a:solidFill>
                    <a:schemeClr val="bg1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6184" name="Rectangle 200"/>
            <p:cNvSpPr>
              <a:spLocks noChangeArrowheads="1"/>
            </p:cNvSpPr>
            <p:nvPr/>
          </p:nvSpPr>
          <p:spPr bwMode="auto">
            <a:xfrm>
              <a:off x="2200" y="1888"/>
              <a:ext cx="181" cy="2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kumimoji="1" lang="hr-HR" altLang="sr-Latn-RS" sz="2400" b="1">
                  <a:solidFill>
                    <a:schemeClr val="bg1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</p:grpSp>
      <p:pic>
        <p:nvPicPr>
          <p:cNvPr id="6155" name="Picture 2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4338" y="115888"/>
            <a:ext cx="16256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6" name="Picture 16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68690">
            <a:off x="3000375" y="2060575"/>
            <a:ext cx="16256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7" name="Picture 2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68690">
            <a:off x="5448300" y="1628775"/>
            <a:ext cx="16256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8" name="Picture 2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92326">
            <a:off x="7248525" y="1916112"/>
            <a:ext cx="16256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159" name="Group 204"/>
          <p:cNvGrpSpPr>
            <a:grpSpLocks/>
          </p:cNvGrpSpPr>
          <p:nvPr/>
        </p:nvGrpSpPr>
        <p:grpSpPr bwMode="auto">
          <a:xfrm>
            <a:off x="4511675" y="765175"/>
            <a:ext cx="1081088" cy="431800"/>
            <a:chOff x="1791" y="1888"/>
            <a:chExt cx="590" cy="272"/>
          </a:xfrm>
        </p:grpSpPr>
        <p:sp>
          <p:nvSpPr>
            <p:cNvPr id="6179" name="Rectangle 205"/>
            <p:cNvSpPr>
              <a:spLocks noChangeArrowheads="1"/>
            </p:cNvSpPr>
            <p:nvPr/>
          </p:nvSpPr>
          <p:spPr bwMode="auto">
            <a:xfrm>
              <a:off x="1791" y="1933"/>
              <a:ext cx="181" cy="2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kumimoji="1" lang="hr-HR" altLang="sr-Latn-RS" sz="2400" b="1">
                  <a:solidFill>
                    <a:schemeClr val="bg1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6180" name="Rectangle 206"/>
            <p:cNvSpPr>
              <a:spLocks noChangeArrowheads="1"/>
            </p:cNvSpPr>
            <p:nvPr/>
          </p:nvSpPr>
          <p:spPr bwMode="auto">
            <a:xfrm>
              <a:off x="1973" y="1933"/>
              <a:ext cx="181" cy="1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kumimoji="1" lang="hr-HR" altLang="sr-Latn-RS" sz="2400" b="1">
                  <a:solidFill>
                    <a:schemeClr val="bg1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6181" name="Rectangle 207"/>
            <p:cNvSpPr>
              <a:spLocks noChangeArrowheads="1"/>
            </p:cNvSpPr>
            <p:nvPr/>
          </p:nvSpPr>
          <p:spPr bwMode="auto">
            <a:xfrm>
              <a:off x="2200" y="1888"/>
              <a:ext cx="181" cy="2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kumimoji="1" lang="hr-HR" altLang="sr-Latn-RS" sz="2400" b="1">
                  <a:solidFill>
                    <a:schemeClr val="bg1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</p:grpSp>
      <p:grpSp>
        <p:nvGrpSpPr>
          <p:cNvPr id="6160" name="Group 208"/>
          <p:cNvGrpSpPr>
            <a:grpSpLocks/>
          </p:cNvGrpSpPr>
          <p:nvPr/>
        </p:nvGrpSpPr>
        <p:grpSpPr bwMode="auto">
          <a:xfrm>
            <a:off x="3216275" y="2708275"/>
            <a:ext cx="1081088" cy="431800"/>
            <a:chOff x="1791" y="1888"/>
            <a:chExt cx="590" cy="272"/>
          </a:xfrm>
        </p:grpSpPr>
        <p:sp>
          <p:nvSpPr>
            <p:cNvPr id="6176" name="Rectangle 209"/>
            <p:cNvSpPr>
              <a:spLocks noChangeArrowheads="1"/>
            </p:cNvSpPr>
            <p:nvPr/>
          </p:nvSpPr>
          <p:spPr bwMode="auto">
            <a:xfrm>
              <a:off x="1791" y="1933"/>
              <a:ext cx="181" cy="2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kumimoji="1" lang="hr-HR" altLang="sr-Latn-RS" sz="2400" b="1">
                  <a:solidFill>
                    <a:schemeClr val="bg1"/>
                  </a:solidFill>
                  <a:latin typeface="Arial Black" panose="020B0A04020102020204" pitchFamily="34" charset="0"/>
                </a:rPr>
                <a:t>0</a:t>
              </a:r>
            </a:p>
          </p:txBody>
        </p:sp>
        <p:sp>
          <p:nvSpPr>
            <p:cNvPr id="6177" name="Rectangle 210"/>
            <p:cNvSpPr>
              <a:spLocks noChangeArrowheads="1"/>
            </p:cNvSpPr>
            <p:nvPr/>
          </p:nvSpPr>
          <p:spPr bwMode="auto">
            <a:xfrm>
              <a:off x="1973" y="1933"/>
              <a:ext cx="181" cy="1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kumimoji="1" lang="hr-HR" altLang="sr-Latn-RS" sz="2400" b="1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6178" name="Rectangle 211"/>
            <p:cNvSpPr>
              <a:spLocks noChangeArrowheads="1"/>
            </p:cNvSpPr>
            <p:nvPr/>
          </p:nvSpPr>
          <p:spPr bwMode="auto">
            <a:xfrm>
              <a:off x="2200" y="1888"/>
              <a:ext cx="181" cy="2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kumimoji="1" lang="hr-HR" altLang="sr-Latn-RS" sz="2400" b="1">
                  <a:solidFill>
                    <a:schemeClr val="bg1"/>
                  </a:solidFill>
                  <a:latin typeface="Arial Black" panose="020B0A04020102020204" pitchFamily="34" charset="0"/>
                </a:rPr>
                <a:t>0</a:t>
              </a:r>
            </a:p>
          </p:txBody>
        </p:sp>
      </p:grpSp>
      <p:grpSp>
        <p:nvGrpSpPr>
          <p:cNvPr id="6161" name="Group 212"/>
          <p:cNvGrpSpPr>
            <a:grpSpLocks/>
          </p:cNvGrpSpPr>
          <p:nvPr/>
        </p:nvGrpSpPr>
        <p:grpSpPr bwMode="auto">
          <a:xfrm>
            <a:off x="5808664" y="2276475"/>
            <a:ext cx="1081087" cy="431800"/>
            <a:chOff x="1791" y="1888"/>
            <a:chExt cx="590" cy="272"/>
          </a:xfrm>
        </p:grpSpPr>
        <p:sp>
          <p:nvSpPr>
            <p:cNvPr id="6173" name="Rectangle 213"/>
            <p:cNvSpPr>
              <a:spLocks noChangeArrowheads="1"/>
            </p:cNvSpPr>
            <p:nvPr/>
          </p:nvSpPr>
          <p:spPr bwMode="auto">
            <a:xfrm>
              <a:off x="1791" y="1933"/>
              <a:ext cx="181" cy="2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kumimoji="1" lang="hr-HR" altLang="sr-Latn-RS" sz="2400" b="1">
                  <a:solidFill>
                    <a:schemeClr val="bg1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6174" name="Rectangle 214"/>
            <p:cNvSpPr>
              <a:spLocks noChangeArrowheads="1"/>
            </p:cNvSpPr>
            <p:nvPr/>
          </p:nvSpPr>
          <p:spPr bwMode="auto">
            <a:xfrm>
              <a:off x="1973" y="1933"/>
              <a:ext cx="181" cy="1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kumimoji="1" lang="hr-HR" altLang="sr-Latn-RS" sz="2400" b="1">
                  <a:solidFill>
                    <a:schemeClr val="bg1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6175" name="Rectangle 215"/>
            <p:cNvSpPr>
              <a:spLocks noChangeArrowheads="1"/>
            </p:cNvSpPr>
            <p:nvPr/>
          </p:nvSpPr>
          <p:spPr bwMode="auto">
            <a:xfrm>
              <a:off x="2200" y="1888"/>
              <a:ext cx="181" cy="2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kumimoji="1" lang="hr-HR" altLang="sr-Latn-RS" sz="2400" b="1">
                  <a:solidFill>
                    <a:schemeClr val="bg1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</p:grpSp>
      <p:grpSp>
        <p:nvGrpSpPr>
          <p:cNvPr id="6162" name="Group 217"/>
          <p:cNvGrpSpPr>
            <a:grpSpLocks/>
          </p:cNvGrpSpPr>
          <p:nvPr/>
        </p:nvGrpSpPr>
        <p:grpSpPr bwMode="auto">
          <a:xfrm>
            <a:off x="7680325" y="2565400"/>
            <a:ext cx="1081088" cy="431800"/>
            <a:chOff x="1791" y="1888"/>
            <a:chExt cx="590" cy="272"/>
          </a:xfrm>
        </p:grpSpPr>
        <p:sp>
          <p:nvSpPr>
            <p:cNvPr id="6170" name="Rectangle 218"/>
            <p:cNvSpPr>
              <a:spLocks noChangeArrowheads="1"/>
            </p:cNvSpPr>
            <p:nvPr/>
          </p:nvSpPr>
          <p:spPr bwMode="auto">
            <a:xfrm>
              <a:off x="1791" y="1933"/>
              <a:ext cx="181" cy="2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kumimoji="1" lang="hr-HR" altLang="sr-Latn-RS" sz="2400" b="1">
                  <a:solidFill>
                    <a:schemeClr val="bg1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6171" name="Rectangle 219"/>
            <p:cNvSpPr>
              <a:spLocks noChangeArrowheads="1"/>
            </p:cNvSpPr>
            <p:nvPr/>
          </p:nvSpPr>
          <p:spPr bwMode="auto">
            <a:xfrm>
              <a:off x="1973" y="1933"/>
              <a:ext cx="181" cy="1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kumimoji="1" lang="hr-HR" altLang="sr-Latn-RS" sz="2400" b="1">
                  <a:solidFill>
                    <a:schemeClr val="bg1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6172" name="Rectangle 220"/>
            <p:cNvSpPr>
              <a:spLocks noChangeArrowheads="1"/>
            </p:cNvSpPr>
            <p:nvPr/>
          </p:nvSpPr>
          <p:spPr bwMode="auto">
            <a:xfrm>
              <a:off x="2200" y="1888"/>
              <a:ext cx="181" cy="2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kumimoji="1" lang="hr-HR" altLang="sr-Latn-RS" sz="2400" b="1">
                  <a:solidFill>
                    <a:schemeClr val="bg1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1427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7" name="Rectangle 27"/>
          <p:cNvSpPr>
            <a:spLocks noChangeArrowheads="1"/>
          </p:cNvSpPr>
          <p:nvPr/>
        </p:nvSpPr>
        <p:spPr bwMode="auto">
          <a:xfrm>
            <a:off x="1847850" y="188913"/>
            <a:ext cx="8642350" cy="3168650"/>
          </a:xfrm>
          <a:prstGeom prst="rect">
            <a:avLst/>
          </a:prstGeom>
          <a:noFill/>
          <a:ln w="28575" cap="rnd">
            <a:solidFill>
              <a:srgbClr val="0033CC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hr-HR" altLang="sr-Latn-RS">
              <a:solidFill>
                <a:srgbClr val="003399"/>
              </a:solidFill>
            </a:endParaRPr>
          </a:p>
        </p:txBody>
      </p:sp>
      <p:sp>
        <p:nvSpPr>
          <p:cNvPr id="51251" name="Rectangle 51"/>
          <p:cNvSpPr>
            <a:spLocks noChangeArrowheads="1"/>
          </p:cNvSpPr>
          <p:nvPr/>
        </p:nvSpPr>
        <p:spPr bwMode="auto">
          <a:xfrm>
            <a:off x="8832850" y="260351"/>
            <a:ext cx="431800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4000" b="1"/>
              <a:t>+</a:t>
            </a:r>
          </a:p>
        </p:txBody>
      </p:sp>
      <p:sp>
        <p:nvSpPr>
          <p:cNvPr id="51262" name="Rectangle 62"/>
          <p:cNvSpPr>
            <a:spLocks noChangeArrowheads="1"/>
          </p:cNvSpPr>
          <p:nvPr/>
        </p:nvSpPr>
        <p:spPr bwMode="auto">
          <a:xfrm>
            <a:off x="5519739" y="1268414"/>
            <a:ext cx="504825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4000" b="1"/>
              <a:t>+</a:t>
            </a:r>
          </a:p>
        </p:txBody>
      </p:sp>
      <p:sp>
        <p:nvSpPr>
          <p:cNvPr id="51263" name="Rectangle 63"/>
          <p:cNvSpPr>
            <a:spLocks noChangeArrowheads="1"/>
          </p:cNvSpPr>
          <p:nvPr/>
        </p:nvSpPr>
        <p:spPr bwMode="auto">
          <a:xfrm>
            <a:off x="3935414" y="4724400"/>
            <a:ext cx="504825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4000" b="1"/>
              <a:t>+</a:t>
            </a:r>
          </a:p>
        </p:txBody>
      </p:sp>
      <p:sp>
        <p:nvSpPr>
          <p:cNvPr id="51264" name="Rectangle 64"/>
          <p:cNvSpPr>
            <a:spLocks noChangeArrowheads="1"/>
          </p:cNvSpPr>
          <p:nvPr/>
        </p:nvSpPr>
        <p:spPr bwMode="auto">
          <a:xfrm>
            <a:off x="1703389" y="3644900"/>
            <a:ext cx="8713787" cy="3024188"/>
          </a:xfrm>
          <a:prstGeom prst="rect">
            <a:avLst/>
          </a:prstGeom>
          <a:noFill/>
          <a:ln w="38100">
            <a:solidFill>
              <a:srgbClr val="D60093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hr-HR" altLang="sr-Latn-RS">
              <a:solidFill>
                <a:srgbClr val="003399"/>
              </a:solidFill>
            </a:endParaRPr>
          </a:p>
        </p:txBody>
      </p:sp>
      <p:sp>
        <p:nvSpPr>
          <p:cNvPr id="51265" name="Line 65"/>
          <p:cNvSpPr>
            <a:spLocks noChangeShapeType="1"/>
          </p:cNvSpPr>
          <p:nvPr/>
        </p:nvSpPr>
        <p:spPr bwMode="auto">
          <a:xfrm flipH="1">
            <a:off x="4151313" y="2349501"/>
            <a:ext cx="2736850" cy="1655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266" name="Line 66"/>
          <p:cNvSpPr>
            <a:spLocks noChangeShapeType="1"/>
          </p:cNvSpPr>
          <p:nvPr/>
        </p:nvSpPr>
        <p:spPr bwMode="auto">
          <a:xfrm>
            <a:off x="4656138" y="2492376"/>
            <a:ext cx="1295400" cy="1223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r-HR"/>
          </a:p>
        </p:txBody>
      </p:sp>
      <p:grpSp>
        <p:nvGrpSpPr>
          <p:cNvPr id="51283" name="Group 83"/>
          <p:cNvGrpSpPr>
            <a:grpSpLocks/>
          </p:cNvGrpSpPr>
          <p:nvPr/>
        </p:nvGrpSpPr>
        <p:grpSpPr bwMode="auto">
          <a:xfrm>
            <a:off x="2135188" y="404814"/>
            <a:ext cx="3149600" cy="2408237"/>
            <a:chOff x="385" y="255"/>
            <a:chExt cx="1984" cy="1517"/>
          </a:xfrm>
        </p:grpSpPr>
        <p:pic>
          <p:nvPicPr>
            <p:cNvPr id="17442" name="Picture 69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1" y="255"/>
              <a:ext cx="668" cy="7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7443" name="Group 78"/>
            <p:cNvGrpSpPr>
              <a:grpSpLocks/>
            </p:cNvGrpSpPr>
            <p:nvPr/>
          </p:nvGrpSpPr>
          <p:grpSpPr bwMode="auto">
            <a:xfrm>
              <a:off x="385" y="255"/>
              <a:ext cx="1656" cy="1517"/>
              <a:chOff x="357" y="210"/>
              <a:chExt cx="1656" cy="1517"/>
            </a:xfrm>
          </p:grpSpPr>
          <p:pic>
            <p:nvPicPr>
              <p:cNvPr id="17444" name="Picture 67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1066" y="210"/>
                <a:ext cx="629" cy="7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445" name="Picture 68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357" y="300"/>
                <a:ext cx="651" cy="7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446" name="Picture 71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748" y="981"/>
                <a:ext cx="591" cy="7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447" name="Picture 72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83" y="981"/>
                <a:ext cx="630" cy="7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51291" name="Group 91"/>
          <p:cNvGrpSpPr>
            <a:grpSpLocks/>
          </p:cNvGrpSpPr>
          <p:nvPr/>
        </p:nvGrpSpPr>
        <p:grpSpPr bwMode="auto">
          <a:xfrm>
            <a:off x="6311901" y="476251"/>
            <a:ext cx="1844675" cy="2105025"/>
            <a:chOff x="3016" y="300"/>
            <a:chExt cx="1162" cy="1326"/>
          </a:xfrm>
        </p:grpSpPr>
        <p:pic>
          <p:nvPicPr>
            <p:cNvPr id="17440" name="Picture 73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016" y="300"/>
              <a:ext cx="754" cy="7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41" name="Picture 76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4" y="845"/>
              <a:ext cx="754" cy="7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1302" name="Group 102"/>
          <p:cNvGrpSpPr>
            <a:grpSpLocks/>
          </p:cNvGrpSpPr>
          <p:nvPr/>
        </p:nvGrpSpPr>
        <p:grpSpPr bwMode="auto">
          <a:xfrm>
            <a:off x="1992313" y="3789363"/>
            <a:ext cx="1987550" cy="2247900"/>
            <a:chOff x="295" y="2387"/>
            <a:chExt cx="1252" cy="1416"/>
          </a:xfrm>
        </p:grpSpPr>
        <p:pic>
          <p:nvPicPr>
            <p:cNvPr id="17438" name="Picture 74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" y="3022"/>
              <a:ext cx="754" cy="7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39" name="Picture 77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93" y="2387"/>
              <a:ext cx="754" cy="7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1284" name="Group 84"/>
          <p:cNvGrpSpPr>
            <a:grpSpLocks/>
          </p:cNvGrpSpPr>
          <p:nvPr/>
        </p:nvGrpSpPr>
        <p:grpSpPr bwMode="auto">
          <a:xfrm>
            <a:off x="4440238" y="3860801"/>
            <a:ext cx="3149600" cy="2449513"/>
            <a:chOff x="385" y="255"/>
            <a:chExt cx="1984" cy="1517"/>
          </a:xfrm>
        </p:grpSpPr>
        <p:pic>
          <p:nvPicPr>
            <p:cNvPr id="17432" name="Picture 85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1" y="255"/>
              <a:ext cx="668" cy="7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7433" name="Group 86"/>
            <p:cNvGrpSpPr>
              <a:grpSpLocks/>
            </p:cNvGrpSpPr>
            <p:nvPr/>
          </p:nvGrpSpPr>
          <p:grpSpPr bwMode="auto">
            <a:xfrm>
              <a:off x="385" y="255"/>
              <a:ext cx="1656" cy="1517"/>
              <a:chOff x="357" y="210"/>
              <a:chExt cx="1656" cy="1517"/>
            </a:xfrm>
          </p:grpSpPr>
          <p:pic>
            <p:nvPicPr>
              <p:cNvPr id="17434" name="Picture 87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1066" y="210"/>
                <a:ext cx="629" cy="7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435" name="Picture 88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357" y="300"/>
                <a:ext cx="651" cy="7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436" name="Picture 89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748" y="981"/>
                <a:ext cx="591" cy="7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437" name="Picture 9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83" y="981"/>
                <a:ext cx="630" cy="7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7431" name="Rectangle 92"/>
          <p:cNvSpPr>
            <a:spLocks noChangeArrowheads="1"/>
          </p:cNvSpPr>
          <p:nvPr/>
        </p:nvSpPr>
        <p:spPr bwMode="auto">
          <a:xfrm>
            <a:off x="9480554" y="1"/>
            <a:ext cx="474663" cy="83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4000" b="1"/>
              <a:t>=</a:t>
            </a:r>
          </a:p>
        </p:txBody>
      </p:sp>
      <p:sp>
        <p:nvSpPr>
          <p:cNvPr id="51293" name="Rectangle 93"/>
          <p:cNvSpPr>
            <a:spLocks noChangeArrowheads="1"/>
          </p:cNvSpPr>
          <p:nvPr/>
        </p:nvSpPr>
        <p:spPr bwMode="auto">
          <a:xfrm>
            <a:off x="8401050" y="188913"/>
            <a:ext cx="4318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4000" b="1"/>
              <a:t>5</a:t>
            </a:r>
          </a:p>
        </p:txBody>
      </p:sp>
      <p:sp>
        <p:nvSpPr>
          <p:cNvPr id="51294" name="Rectangle 94"/>
          <p:cNvSpPr>
            <a:spLocks noChangeArrowheads="1"/>
          </p:cNvSpPr>
          <p:nvPr/>
        </p:nvSpPr>
        <p:spPr bwMode="auto">
          <a:xfrm>
            <a:off x="9191625" y="188913"/>
            <a:ext cx="4318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4000" b="1"/>
              <a:t>2</a:t>
            </a:r>
          </a:p>
        </p:txBody>
      </p:sp>
      <p:grpSp>
        <p:nvGrpSpPr>
          <p:cNvPr id="51296" name="Group 96"/>
          <p:cNvGrpSpPr>
            <a:grpSpLocks/>
          </p:cNvGrpSpPr>
          <p:nvPr/>
        </p:nvGrpSpPr>
        <p:grpSpPr bwMode="auto">
          <a:xfrm>
            <a:off x="9480550" y="3644900"/>
            <a:ext cx="865188" cy="719138"/>
            <a:chOff x="4694" y="1162"/>
            <a:chExt cx="545" cy="453"/>
          </a:xfrm>
        </p:grpSpPr>
        <p:sp>
          <p:nvSpPr>
            <p:cNvPr id="17428" name="Rectangle 97"/>
            <p:cNvSpPr>
              <a:spLocks noChangeArrowheads="1"/>
            </p:cNvSpPr>
            <p:nvPr/>
          </p:nvSpPr>
          <p:spPr bwMode="auto">
            <a:xfrm>
              <a:off x="4967" y="1207"/>
              <a:ext cx="272" cy="3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hr-HR" altLang="sr-Latn-RS" sz="4000" b="1" dirty="0">
                <a:solidFill>
                  <a:srgbClr val="FF0000"/>
                </a:solidFill>
              </a:endParaRPr>
            </a:p>
          </p:txBody>
        </p:sp>
        <p:sp>
          <p:nvSpPr>
            <p:cNvPr id="17429" name="Rectangle 98"/>
            <p:cNvSpPr>
              <a:spLocks noChangeArrowheads="1"/>
            </p:cNvSpPr>
            <p:nvPr/>
          </p:nvSpPr>
          <p:spPr bwMode="auto">
            <a:xfrm>
              <a:off x="4694" y="1162"/>
              <a:ext cx="299" cy="4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hr-HR" altLang="sr-Latn-RS" sz="4000" b="1"/>
                <a:t>=</a:t>
              </a:r>
            </a:p>
          </p:txBody>
        </p:sp>
      </p:grpSp>
      <p:sp>
        <p:nvSpPr>
          <p:cNvPr id="51299" name="Rectangle 99"/>
          <p:cNvSpPr>
            <a:spLocks noChangeArrowheads="1"/>
          </p:cNvSpPr>
          <p:nvPr/>
        </p:nvSpPr>
        <p:spPr bwMode="auto">
          <a:xfrm>
            <a:off x="8543925" y="3716338"/>
            <a:ext cx="4318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4000" b="1"/>
              <a:t>2</a:t>
            </a:r>
          </a:p>
        </p:txBody>
      </p:sp>
      <p:sp>
        <p:nvSpPr>
          <p:cNvPr id="51300" name="Rectangle 100"/>
          <p:cNvSpPr>
            <a:spLocks noChangeArrowheads="1"/>
          </p:cNvSpPr>
          <p:nvPr/>
        </p:nvSpPr>
        <p:spPr bwMode="auto">
          <a:xfrm>
            <a:off x="8832850" y="3716339"/>
            <a:ext cx="431800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4000" b="1"/>
              <a:t>+</a:t>
            </a:r>
          </a:p>
        </p:txBody>
      </p:sp>
      <p:sp>
        <p:nvSpPr>
          <p:cNvPr id="51301" name="Rectangle 101"/>
          <p:cNvSpPr>
            <a:spLocks noChangeArrowheads="1"/>
          </p:cNvSpPr>
          <p:nvPr/>
        </p:nvSpPr>
        <p:spPr bwMode="auto">
          <a:xfrm>
            <a:off x="9191625" y="3716338"/>
            <a:ext cx="4318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4000" b="1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409097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51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1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1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1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1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1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51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000"/>
                                        <p:tgtEl>
                                          <p:spTgt spid="51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1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1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1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1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1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4" dur="500"/>
                                        <p:tgtEl>
                                          <p:spTgt spid="512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1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1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1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1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1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1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2000"/>
                                        <p:tgtEl>
                                          <p:spTgt spid="5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1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1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1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51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5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0" dur="2000"/>
                                        <p:tgtEl>
                                          <p:spTgt spid="512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51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1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5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7" grpId="0" animBg="1"/>
      <p:bldP spid="51251" grpId="0"/>
      <p:bldP spid="51262" grpId="0"/>
      <p:bldP spid="51263" grpId="0"/>
      <p:bldP spid="51264" grpId="0" animBg="1"/>
      <p:bldP spid="51265" grpId="0" animBg="1"/>
      <p:bldP spid="51265" grpId="1" animBg="1"/>
      <p:bldP spid="51266" grpId="0" animBg="1"/>
      <p:bldP spid="51266" grpId="1" animBg="1"/>
      <p:bldP spid="51294" grpId="0"/>
      <p:bldP spid="51299" grpId="0"/>
      <p:bldP spid="51300" grpId="0"/>
      <p:bldP spid="5130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78" name="Rectangle 70"/>
          <p:cNvSpPr>
            <a:spLocks noChangeArrowheads="1"/>
          </p:cNvSpPr>
          <p:nvPr/>
        </p:nvSpPr>
        <p:spPr bwMode="auto">
          <a:xfrm>
            <a:off x="1703389" y="3644900"/>
            <a:ext cx="8713787" cy="3024188"/>
          </a:xfrm>
          <a:prstGeom prst="rect">
            <a:avLst/>
          </a:prstGeom>
          <a:noFill/>
          <a:ln w="38100">
            <a:solidFill>
              <a:srgbClr val="D60093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hr-HR" altLang="sr-Latn-RS">
              <a:solidFill>
                <a:srgbClr val="003399"/>
              </a:solidFill>
            </a:endParaRPr>
          </a:p>
        </p:txBody>
      </p:sp>
      <p:sp>
        <p:nvSpPr>
          <p:cNvPr id="16388" name="Rectangle 72"/>
          <p:cNvSpPr>
            <a:spLocks noChangeArrowheads="1"/>
          </p:cNvSpPr>
          <p:nvPr/>
        </p:nvSpPr>
        <p:spPr bwMode="auto">
          <a:xfrm>
            <a:off x="8759826" y="3644900"/>
            <a:ext cx="504825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hr-HR" altLang="sr-Latn-RS" sz="4000" b="1"/>
          </a:p>
        </p:txBody>
      </p:sp>
      <p:sp>
        <p:nvSpPr>
          <p:cNvPr id="43083" name="Rectangle 75"/>
          <p:cNvSpPr>
            <a:spLocks noChangeArrowheads="1"/>
          </p:cNvSpPr>
          <p:nvPr/>
        </p:nvSpPr>
        <p:spPr bwMode="auto">
          <a:xfrm>
            <a:off x="9912351" y="3716339"/>
            <a:ext cx="504825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hr-HR" altLang="sr-Latn-RS" sz="4000" b="1" dirty="0">
              <a:solidFill>
                <a:srgbClr val="FF0000"/>
              </a:solidFill>
            </a:endParaRPr>
          </a:p>
        </p:txBody>
      </p:sp>
      <p:grpSp>
        <p:nvGrpSpPr>
          <p:cNvPr id="43102" name="Group 94"/>
          <p:cNvGrpSpPr>
            <a:grpSpLocks/>
          </p:cNvGrpSpPr>
          <p:nvPr/>
        </p:nvGrpSpPr>
        <p:grpSpPr bwMode="auto">
          <a:xfrm>
            <a:off x="1919289" y="765175"/>
            <a:ext cx="2160587" cy="1855788"/>
            <a:chOff x="612" y="391"/>
            <a:chExt cx="1361" cy="1169"/>
          </a:xfrm>
        </p:grpSpPr>
        <p:pic>
          <p:nvPicPr>
            <p:cNvPr id="16427" name="Picture 9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7" y="935"/>
              <a:ext cx="726" cy="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6428" name="Picture 9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" y="572"/>
              <a:ext cx="726" cy="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6429" name="Picture 9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7" y="391"/>
              <a:ext cx="726" cy="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43106" name="Group 98"/>
          <p:cNvGrpSpPr>
            <a:grpSpLocks/>
          </p:cNvGrpSpPr>
          <p:nvPr/>
        </p:nvGrpSpPr>
        <p:grpSpPr bwMode="auto">
          <a:xfrm>
            <a:off x="5232400" y="836613"/>
            <a:ext cx="2592388" cy="1841500"/>
            <a:chOff x="2744" y="436"/>
            <a:chExt cx="1633" cy="1160"/>
          </a:xfrm>
        </p:grpSpPr>
        <p:pic>
          <p:nvPicPr>
            <p:cNvPr id="16421" name="Picture 99" descr="Untitled-6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1097773">
              <a:off x="2744" y="527"/>
              <a:ext cx="544" cy="5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22" name="Picture 100" descr="Untitled-6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43" y="436"/>
              <a:ext cx="544" cy="5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23" name="Picture 101" descr="Untitled-6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8" y="1117"/>
              <a:ext cx="499" cy="4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24" name="Picture 102" descr="Untitled-6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152124">
              <a:off x="3742" y="527"/>
              <a:ext cx="499" cy="4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25" name="Picture 103" descr="Untitled-6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505828">
              <a:off x="2744" y="1071"/>
              <a:ext cx="499" cy="4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26" name="Picture 104" descr="Untitled-6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1499728">
              <a:off x="3878" y="1026"/>
              <a:ext cx="499" cy="4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3113" name="Rectangle 105"/>
          <p:cNvSpPr>
            <a:spLocks noChangeArrowheads="1"/>
          </p:cNvSpPr>
          <p:nvPr/>
        </p:nvSpPr>
        <p:spPr bwMode="auto">
          <a:xfrm>
            <a:off x="4295776" y="1484314"/>
            <a:ext cx="504825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4000" b="1">
                <a:solidFill>
                  <a:srgbClr val="FF3300"/>
                </a:solidFill>
              </a:rPr>
              <a:t>+</a:t>
            </a:r>
          </a:p>
        </p:txBody>
      </p:sp>
      <p:sp>
        <p:nvSpPr>
          <p:cNvPr id="43117" name="Rectangle 109"/>
          <p:cNvSpPr>
            <a:spLocks noChangeArrowheads="1"/>
          </p:cNvSpPr>
          <p:nvPr/>
        </p:nvSpPr>
        <p:spPr bwMode="auto">
          <a:xfrm>
            <a:off x="1774825" y="188913"/>
            <a:ext cx="8642350" cy="3168650"/>
          </a:xfrm>
          <a:prstGeom prst="rect">
            <a:avLst/>
          </a:prstGeom>
          <a:noFill/>
          <a:ln w="28575" cap="rnd">
            <a:solidFill>
              <a:srgbClr val="0033CC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hr-HR" altLang="sr-Latn-RS">
              <a:solidFill>
                <a:srgbClr val="003399"/>
              </a:solidFill>
            </a:endParaRPr>
          </a:p>
        </p:txBody>
      </p:sp>
      <p:grpSp>
        <p:nvGrpSpPr>
          <p:cNvPr id="43139" name="Group 131"/>
          <p:cNvGrpSpPr>
            <a:grpSpLocks/>
          </p:cNvGrpSpPr>
          <p:nvPr/>
        </p:nvGrpSpPr>
        <p:grpSpPr bwMode="auto">
          <a:xfrm>
            <a:off x="1847850" y="4149725"/>
            <a:ext cx="2592388" cy="1841500"/>
            <a:chOff x="2744" y="436"/>
            <a:chExt cx="1633" cy="1160"/>
          </a:xfrm>
        </p:grpSpPr>
        <p:pic>
          <p:nvPicPr>
            <p:cNvPr id="16415" name="Picture 132" descr="Untitled-6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1097773">
              <a:off x="2744" y="527"/>
              <a:ext cx="544" cy="5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16" name="Picture 133" descr="Untitled-6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43" y="436"/>
              <a:ext cx="544" cy="5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17" name="Picture 134" descr="Untitled-6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8" y="1117"/>
              <a:ext cx="499" cy="4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18" name="Picture 135" descr="Untitled-6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152124">
              <a:off x="3742" y="527"/>
              <a:ext cx="499" cy="4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19" name="Picture 136" descr="Untitled-6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505828">
              <a:off x="2744" y="1071"/>
              <a:ext cx="499" cy="4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20" name="Picture 137" descr="Untitled-6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1499728">
              <a:off x="3878" y="1026"/>
              <a:ext cx="499" cy="4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3146" name="Group 138"/>
          <p:cNvGrpSpPr>
            <a:grpSpLocks/>
          </p:cNvGrpSpPr>
          <p:nvPr/>
        </p:nvGrpSpPr>
        <p:grpSpPr bwMode="auto">
          <a:xfrm>
            <a:off x="5087939" y="4149725"/>
            <a:ext cx="2160587" cy="1855788"/>
            <a:chOff x="612" y="391"/>
            <a:chExt cx="1361" cy="1169"/>
          </a:xfrm>
        </p:grpSpPr>
        <p:pic>
          <p:nvPicPr>
            <p:cNvPr id="16412" name="Picture 13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7" y="935"/>
              <a:ext cx="726" cy="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6413" name="Picture 14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" y="572"/>
              <a:ext cx="726" cy="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6414" name="Picture 14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7" y="391"/>
              <a:ext cx="726" cy="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43150" name="Rectangle 142"/>
          <p:cNvSpPr>
            <a:spLocks noChangeArrowheads="1"/>
          </p:cNvSpPr>
          <p:nvPr/>
        </p:nvSpPr>
        <p:spPr bwMode="auto">
          <a:xfrm>
            <a:off x="4440239" y="4581525"/>
            <a:ext cx="504825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4000" b="1">
                <a:solidFill>
                  <a:srgbClr val="FF3300"/>
                </a:solidFill>
              </a:rPr>
              <a:t>+</a:t>
            </a:r>
          </a:p>
        </p:txBody>
      </p:sp>
      <p:grpSp>
        <p:nvGrpSpPr>
          <p:cNvPr id="43155" name="Group 147"/>
          <p:cNvGrpSpPr>
            <a:grpSpLocks/>
          </p:cNvGrpSpPr>
          <p:nvPr/>
        </p:nvGrpSpPr>
        <p:grpSpPr bwMode="auto">
          <a:xfrm>
            <a:off x="8401050" y="188914"/>
            <a:ext cx="1441450" cy="719137"/>
            <a:chOff x="4059" y="799"/>
            <a:chExt cx="908" cy="453"/>
          </a:xfrm>
        </p:grpSpPr>
        <p:sp>
          <p:nvSpPr>
            <p:cNvPr id="16407" name="Rectangle 107"/>
            <p:cNvSpPr>
              <a:spLocks noChangeArrowheads="1"/>
            </p:cNvSpPr>
            <p:nvPr/>
          </p:nvSpPr>
          <p:spPr bwMode="auto">
            <a:xfrm>
              <a:off x="4668" y="799"/>
              <a:ext cx="299" cy="4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hr-HR" altLang="sr-Latn-RS" sz="4000" b="1"/>
                <a:t>=</a:t>
              </a:r>
            </a:p>
          </p:txBody>
        </p:sp>
        <p:grpSp>
          <p:nvGrpSpPr>
            <p:cNvPr id="16408" name="Group 146"/>
            <p:cNvGrpSpPr>
              <a:grpSpLocks/>
            </p:cNvGrpSpPr>
            <p:nvPr/>
          </p:nvGrpSpPr>
          <p:grpSpPr bwMode="auto">
            <a:xfrm>
              <a:off x="4059" y="799"/>
              <a:ext cx="726" cy="453"/>
              <a:chOff x="4377" y="799"/>
              <a:chExt cx="771" cy="453"/>
            </a:xfrm>
          </p:grpSpPr>
          <p:sp>
            <p:nvSpPr>
              <p:cNvPr id="16409" name="Rectangle 60"/>
              <p:cNvSpPr>
                <a:spLocks noChangeArrowheads="1"/>
              </p:cNvSpPr>
              <p:nvPr/>
            </p:nvSpPr>
            <p:spPr bwMode="auto">
              <a:xfrm>
                <a:off x="4604" y="799"/>
                <a:ext cx="318" cy="4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hr-HR" altLang="sr-Latn-RS" sz="4000" b="1"/>
                  <a:t>+</a:t>
                </a:r>
              </a:p>
            </p:txBody>
          </p:sp>
          <p:sp>
            <p:nvSpPr>
              <p:cNvPr id="16410" name="Rectangle 62"/>
              <p:cNvSpPr>
                <a:spLocks noChangeArrowheads="1"/>
              </p:cNvSpPr>
              <p:nvPr/>
            </p:nvSpPr>
            <p:spPr bwMode="auto">
              <a:xfrm>
                <a:off x="4830" y="799"/>
                <a:ext cx="318" cy="4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hr-HR" altLang="sr-Latn-RS" sz="4000" b="1"/>
                  <a:t>6</a:t>
                </a:r>
              </a:p>
            </p:txBody>
          </p:sp>
          <p:sp>
            <p:nvSpPr>
              <p:cNvPr id="16411" name="Rectangle 145"/>
              <p:cNvSpPr>
                <a:spLocks noChangeArrowheads="1"/>
              </p:cNvSpPr>
              <p:nvPr/>
            </p:nvSpPr>
            <p:spPr bwMode="auto">
              <a:xfrm>
                <a:off x="4377" y="799"/>
                <a:ext cx="318" cy="4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hr-HR" altLang="sr-Latn-RS" sz="4000" b="1"/>
                  <a:t>3</a:t>
                </a:r>
              </a:p>
            </p:txBody>
          </p:sp>
        </p:grpSp>
      </p:grpSp>
      <p:grpSp>
        <p:nvGrpSpPr>
          <p:cNvPr id="43158" name="Group 150"/>
          <p:cNvGrpSpPr>
            <a:grpSpLocks/>
          </p:cNvGrpSpPr>
          <p:nvPr/>
        </p:nvGrpSpPr>
        <p:grpSpPr bwMode="auto">
          <a:xfrm>
            <a:off x="8616950" y="3716339"/>
            <a:ext cx="1441450" cy="719137"/>
            <a:chOff x="4059" y="799"/>
            <a:chExt cx="908" cy="453"/>
          </a:xfrm>
        </p:grpSpPr>
        <p:sp>
          <p:nvSpPr>
            <p:cNvPr id="16402" name="Rectangle 151"/>
            <p:cNvSpPr>
              <a:spLocks noChangeArrowheads="1"/>
            </p:cNvSpPr>
            <p:nvPr/>
          </p:nvSpPr>
          <p:spPr bwMode="auto">
            <a:xfrm>
              <a:off x="4668" y="799"/>
              <a:ext cx="299" cy="4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hr-HR" altLang="sr-Latn-RS" sz="4000" b="1"/>
                <a:t>=</a:t>
              </a:r>
            </a:p>
          </p:txBody>
        </p:sp>
        <p:grpSp>
          <p:nvGrpSpPr>
            <p:cNvPr id="16403" name="Group 152"/>
            <p:cNvGrpSpPr>
              <a:grpSpLocks/>
            </p:cNvGrpSpPr>
            <p:nvPr/>
          </p:nvGrpSpPr>
          <p:grpSpPr bwMode="auto">
            <a:xfrm>
              <a:off x="4059" y="799"/>
              <a:ext cx="726" cy="453"/>
              <a:chOff x="4377" y="799"/>
              <a:chExt cx="771" cy="453"/>
            </a:xfrm>
          </p:grpSpPr>
          <p:sp>
            <p:nvSpPr>
              <p:cNvPr id="16404" name="Rectangle 153"/>
              <p:cNvSpPr>
                <a:spLocks noChangeArrowheads="1"/>
              </p:cNvSpPr>
              <p:nvPr/>
            </p:nvSpPr>
            <p:spPr bwMode="auto">
              <a:xfrm>
                <a:off x="4604" y="799"/>
                <a:ext cx="318" cy="4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hr-HR" altLang="sr-Latn-RS" sz="4000" b="1"/>
                  <a:t>+</a:t>
                </a:r>
              </a:p>
            </p:txBody>
          </p:sp>
          <p:sp>
            <p:nvSpPr>
              <p:cNvPr id="16405" name="Rectangle 154"/>
              <p:cNvSpPr>
                <a:spLocks noChangeArrowheads="1"/>
              </p:cNvSpPr>
              <p:nvPr/>
            </p:nvSpPr>
            <p:spPr bwMode="auto">
              <a:xfrm>
                <a:off x="4830" y="799"/>
                <a:ext cx="318" cy="4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hr-HR" altLang="sr-Latn-RS" sz="4000" b="1"/>
                  <a:t>3</a:t>
                </a:r>
              </a:p>
            </p:txBody>
          </p:sp>
          <p:sp>
            <p:nvSpPr>
              <p:cNvPr id="16406" name="Rectangle 155"/>
              <p:cNvSpPr>
                <a:spLocks noChangeArrowheads="1"/>
              </p:cNvSpPr>
              <p:nvPr/>
            </p:nvSpPr>
            <p:spPr bwMode="auto">
              <a:xfrm>
                <a:off x="4377" y="799"/>
                <a:ext cx="318" cy="4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hr-HR" altLang="sr-Latn-RS" sz="4000" b="1"/>
                  <a:t>6</a:t>
                </a:r>
              </a:p>
            </p:txBody>
          </p:sp>
        </p:grpSp>
      </p:grpSp>
      <p:sp>
        <p:nvSpPr>
          <p:cNvPr id="43164" name="Line 156"/>
          <p:cNvSpPr>
            <a:spLocks noChangeShapeType="1"/>
          </p:cNvSpPr>
          <p:nvPr/>
        </p:nvSpPr>
        <p:spPr bwMode="auto">
          <a:xfrm flipH="1">
            <a:off x="3359151" y="2781300"/>
            <a:ext cx="2232025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6400" name="Line 157"/>
          <p:cNvSpPr>
            <a:spLocks noChangeShapeType="1"/>
          </p:cNvSpPr>
          <p:nvPr/>
        </p:nvSpPr>
        <p:spPr bwMode="auto">
          <a:xfrm>
            <a:off x="5087938" y="30686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43166" name="Line 158"/>
          <p:cNvSpPr>
            <a:spLocks noChangeShapeType="1"/>
          </p:cNvSpPr>
          <p:nvPr/>
        </p:nvSpPr>
        <p:spPr bwMode="auto">
          <a:xfrm>
            <a:off x="3863976" y="2565400"/>
            <a:ext cx="2087563" cy="172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3175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43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3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3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3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3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3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3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0"/>
                                        <p:tgtEl>
                                          <p:spTgt spid="43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2000"/>
                                        <p:tgtEl>
                                          <p:spTgt spid="4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000"/>
                                        <p:tgtEl>
                                          <p:spTgt spid="43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3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3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3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3" dur="500"/>
                                        <p:tgtEl>
                                          <p:spTgt spid="43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3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3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3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2000"/>
                                        <p:tgtEl>
                                          <p:spTgt spid="43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3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3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3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7" dur="500"/>
                                        <p:tgtEl>
                                          <p:spTgt spid="43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0"/>
                                        <p:tgtEl>
                                          <p:spTgt spid="43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78" grpId="0" animBg="1"/>
      <p:bldP spid="43083" grpId="0"/>
      <p:bldP spid="43113" grpId="0"/>
      <p:bldP spid="43117" grpId="0" animBg="1"/>
      <p:bldP spid="43150" grpId="0"/>
      <p:bldP spid="43164" grpId="0" animBg="1"/>
      <p:bldP spid="43164" grpId="1" animBg="1"/>
      <p:bldP spid="43166" grpId="0" animBg="1"/>
      <p:bldP spid="43166" grpId="1" animBg="1"/>
    </p:bldLst>
  </p:timing>
</p:sld>
</file>

<file path=ppt/theme/theme1.xml><?xml version="1.0" encoding="utf-8"?>
<a:theme xmlns:a="http://schemas.openxmlformats.org/drawingml/2006/main" name="Isječak">
  <a:themeElements>
    <a:clrScheme name="Isječak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Isječa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sječa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17</TotalTime>
  <Words>127</Words>
  <Application>Microsoft Office PowerPoint</Application>
  <PresentationFormat>Široki zaslon</PresentationFormat>
  <Paragraphs>93</Paragraphs>
  <Slides>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Century Gothic</vt:lpstr>
      <vt:lpstr>Comic Sans MS</vt:lpstr>
      <vt:lpstr>Times New Roman</vt:lpstr>
      <vt:lpstr>Wingdings 3</vt:lpstr>
      <vt:lpstr>Isječak</vt:lpstr>
      <vt:lpstr>ZBRAJANJE DO 10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ZBRAJANJE DO 10</dc:title>
  <dc:creator>Kukas</dc:creator>
  <cp:lastModifiedBy>Kukas</cp:lastModifiedBy>
  <cp:revision>6</cp:revision>
  <dcterms:created xsi:type="dcterms:W3CDTF">2020-04-19T12:03:38Z</dcterms:created>
  <dcterms:modified xsi:type="dcterms:W3CDTF">2020-04-19T13:45:51Z</dcterms:modified>
</cp:coreProperties>
</file>