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64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9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183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507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95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00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8710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8025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760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179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75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721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982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664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08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147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3F5A-E187-4AB1-B46E-DA36B2C6C86C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F896A5-5452-42FF-AF4B-5C695ED36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41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IZRAČUNAJ, OBOJI, SPOJI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00" y="3602038"/>
            <a:ext cx="34099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0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7" y="1390918"/>
            <a:ext cx="5473521" cy="368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2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55" y="1532586"/>
            <a:ext cx="4340180" cy="368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2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927" y="1455313"/>
            <a:ext cx="4192542" cy="378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3" y="1262130"/>
            <a:ext cx="5447764" cy="405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8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13" y="1159099"/>
            <a:ext cx="4069723" cy="455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6023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Medij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10</Words>
  <Application>Microsoft Office PowerPoint</Application>
  <PresentationFormat>Široki zaslon</PresentationFormat>
  <Paragraphs>5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IZRAČUNAJ, OBOJI, SPOJI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Kukas</dc:creator>
  <cp:lastModifiedBy>Kukas</cp:lastModifiedBy>
  <cp:revision>5</cp:revision>
  <dcterms:created xsi:type="dcterms:W3CDTF">2020-05-06T11:48:37Z</dcterms:created>
  <dcterms:modified xsi:type="dcterms:W3CDTF">2020-05-10T14:17:51Z</dcterms:modified>
</cp:coreProperties>
</file>