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62" r:id="rId2"/>
    <p:sldId id="264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4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Uredite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43F5A-E187-4AB1-B46E-DA36B2C6C86C}" type="datetimeFigureOut">
              <a:rPr lang="hr-HR" smtClean="0"/>
              <a:t>10.5.2020.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896A5-5452-42FF-AF4B-5C695ED36A3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379721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 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43F5A-E187-4AB1-B46E-DA36B2C6C86C}" type="datetimeFigureOut">
              <a:rPr lang="hr-HR" smtClean="0"/>
              <a:t>10.5.2020.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896A5-5452-42FF-AF4B-5C695ED36A3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118398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43F5A-E187-4AB1-B46E-DA36B2C6C86C}" type="datetimeFigureOut">
              <a:rPr lang="hr-HR" smtClean="0"/>
              <a:t>10.5.2020.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896A5-5452-42FF-AF4B-5C695ED36A34}" type="slidenum">
              <a:rPr lang="hr-HR" smtClean="0"/>
              <a:t>‹#›</a:t>
            </a:fld>
            <a:endParaRPr lang="hr-HR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150725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43F5A-E187-4AB1-B46E-DA36B2C6C86C}" type="datetimeFigureOut">
              <a:rPr lang="hr-HR" smtClean="0"/>
              <a:t>10.5.2020.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896A5-5452-42FF-AF4B-5C695ED36A3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549562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 cita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43F5A-E187-4AB1-B46E-DA36B2C6C86C}" type="datetimeFigureOut">
              <a:rPr lang="hr-HR" smtClean="0"/>
              <a:t>10.5.2020.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896A5-5452-42FF-AF4B-5C695ED36A34}" type="slidenum">
              <a:rPr lang="hr-HR" smtClean="0"/>
              <a:t>‹#›</a:t>
            </a:fld>
            <a:endParaRPr lang="hr-H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43000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ili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43F5A-E187-4AB1-B46E-DA36B2C6C86C}" type="datetimeFigureOut">
              <a:rPr lang="hr-HR" smtClean="0"/>
              <a:t>10.5.2020.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896A5-5452-42FF-AF4B-5C695ED36A3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4871055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43F5A-E187-4AB1-B46E-DA36B2C6C86C}" type="datetimeFigureOut">
              <a:rPr lang="hr-HR" smtClean="0"/>
              <a:t>10.5.2020.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896A5-5452-42FF-AF4B-5C695ED36A3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8802539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43F5A-E187-4AB1-B46E-DA36B2C6C86C}" type="datetimeFigureOut">
              <a:rPr lang="hr-HR" smtClean="0"/>
              <a:t>10.5.2020.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896A5-5452-42FF-AF4B-5C695ED36A3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776074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43F5A-E187-4AB1-B46E-DA36B2C6C86C}" type="datetimeFigureOut">
              <a:rPr lang="hr-HR" smtClean="0"/>
              <a:t>10.5.2020.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896A5-5452-42FF-AF4B-5C695ED36A3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317919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43F5A-E187-4AB1-B46E-DA36B2C6C86C}" type="datetimeFigureOut">
              <a:rPr lang="hr-HR" smtClean="0"/>
              <a:t>10.5.2020.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896A5-5452-42FF-AF4B-5C695ED36A3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177523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43F5A-E187-4AB1-B46E-DA36B2C6C86C}" type="datetimeFigureOut">
              <a:rPr lang="hr-HR" smtClean="0"/>
              <a:t>10.5.2020.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896A5-5452-42FF-AF4B-5C695ED36A3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172193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43F5A-E187-4AB1-B46E-DA36B2C6C86C}" type="datetimeFigureOut">
              <a:rPr lang="hr-HR" smtClean="0"/>
              <a:t>10.5.2020.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896A5-5452-42FF-AF4B-5C695ED36A3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098289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43F5A-E187-4AB1-B46E-DA36B2C6C86C}" type="datetimeFigureOut">
              <a:rPr lang="hr-HR" smtClean="0"/>
              <a:t>10.5.2020.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896A5-5452-42FF-AF4B-5C695ED36A3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466443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43F5A-E187-4AB1-B46E-DA36B2C6C86C}" type="datetimeFigureOut">
              <a:rPr lang="hr-HR" smtClean="0"/>
              <a:t>10.5.2020.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896A5-5452-42FF-AF4B-5C695ED36A3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420842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43F5A-E187-4AB1-B46E-DA36B2C6C86C}" type="datetimeFigureOut">
              <a:rPr lang="hr-HR" smtClean="0"/>
              <a:t>10.5.2020.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896A5-5452-42FF-AF4B-5C695ED36A3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414709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43F5A-E187-4AB1-B46E-DA36B2C6C86C}" type="datetimeFigureOut">
              <a:rPr lang="hr-HR" smtClean="0"/>
              <a:t>10.5.2020.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896A5-5452-42FF-AF4B-5C695ED36A3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4546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943F5A-E187-4AB1-B46E-DA36B2C6C86C}" type="datetimeFigureOut">
              <a:rPr lang="hr-HR" smtClean="0"/>
              <a:t>10.5.2020.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21F896A5-5452-42FF-AF4B-5C695ED36A3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184121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IZRAČUNAJ, OBOJI, SPOJI</a:t>
            </a: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62500" lnSpcReduction="20000"/>
          </a:bodyPr>
          <a:lstStyle/>
          <a:p>
            <a:endParaRPr lang="hr-HR" dirty="0" smtClean="0"/>
          </a:p>
          <a:p>
            <a:endParaRPr lang="hr-HR" dirty="0"/>
          </a:p>
          <a:p>
            <a:endParaRPr lang="hr-HR" dirty="0" smtClean="0"/>
          </a:p>
          <a:p>
            <a:r>
              <a:rPr lang="hr-HR" dirty="0"/>
              <a:t> </a:t>
            </a:r>
            <a:r>
              <a:rPr lang="hr-HR" dirty="0" smtClean="0"/>
              <a:t>                                                                   Kukas Bojana, </a:t>
            </a:r>
            <a:r>
              <a:rPr lang="hr-HR" dirty="0" err="1" smtClean="0"/>
              <a:t>prof.defektolog</a:t>
            </a:r>
            <a:endParaRPr lang="hr-HR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4800" y="3602038"/>
            <a:ext cx="3409950" cy="1343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48060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ka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4107" y="1390918"/>
            <a:ext cx="5473521" cy="36833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0284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ka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3955" y="1532586"/>
            <a:ext cx="4340180" cy="36833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51267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ka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5927" y="1455313"/>
            <a:ext cx="4192542" cy="37863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0816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Slika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4253" y="1262130"/>
            <a:ext cx="5447764" cy="40568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15862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ka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9713" y="1159099"/>
            <a:ext cx="4069723" cy="45591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9560239"/>
      </p:ext>
    </p:extLst>
  </p:cSld>
  <p:clrMapOvr>
    <a:masterClrMapping/>
  </p:clrMapOvr>
</p:sld>
</file>

<file path=ppt/theme/theme1.xml><?xml version="1.0" encoding="utf-8"?>
<a:theme xmlns:a="http://schemas.openxmlformats.org/drawingml/2006/main" name="Faseta">
  <a:themeElements>
    <a:clrScheme name="Medij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Fas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s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27</TotalTime>
  <Words>10</Words>
  <Application>Microsoft Office PowerPoint</Application>
  <PresentationFormat>Široki zaslon</PresentationFormat>
  <Paragraphs>5</Paragraphs>
  <Slides>6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6</vt:i4>
      </vt:variant>
    </vt:vector>
  </HeadingPairs>
  <TitlesOfParts>
    <vt:vector size="10" baseType="lpstr">
      <vt:lpstr>Arial</vt:lpstr>
      <vt:lpstr>Trebuchet MS</vt:lpstr>
      <vt:lpstr>Wingdings 3</vt:lpstr>
      <vt:lpstr>Faseta</vt:lpstr>
      <vt:lpstr>IZRAČUNAJ, OBOJI, SPOJI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prezentacija</dc:title>
  <dc:creator>Kukas</dc:creator>
  <cp:lastModifiedBy>Kukas</cp:lastModifiedBy>
  <cp:revision>5</cp:revision>
  <dcterms:created xsi:type="dcterms:W3CDTF">2020-05-06T11:48:37Z</dcterms:created>
  <dcterms:modified xsi:type="dcterms:W3CDTF">2020-05-10T14:17:51Z</dcterms:modified>
</cp:coreProperties>
</file>