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62" r:id="rId2"/>
    <p:sldId id="266" r:id="rId3"/>
    <p:sldId id="264" r:id="rId4"/>
    <p:sldId id="268" r:id="rId5"/>
    <p:sldId id="269" r:id="rId6"/>
    <p:sldId id="270" r:id="rId7"/>
    <p:sldId id="271" r:id="rId8"/>
    <p:sldId id="272" r:id="rId9"/>
    <p:sldId id="273" r:id="rId10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43F5A-E187-4AB1-B46E-DA36B2C6C86C}" type="datetimeFigureOut">
              <a:rPr lang="hr-HR" smtClean="0"/>
              <a:t>15.5.2020.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896A5-5452-42FF-AF4B-5C695ED36A3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37972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43F5A-E187-4AB1-B46E-DA36B2C6C86C}" type="datetimeFigureOut">
              <a:rPr lang="hr-HR" smtClean="0"/>
              <a:t>15.5.2020.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896A5-5452-42FF-AF4B-5C695ED36A3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11839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43F5A-E187-4AB1-B46E-DA36B2C6C86C}" type="datetimeFigureOut">
              <a:rPr lang="hr-HR" smtClean="0"/>
              <a:t>15.5.2020.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896A5-5452-42FF-AF4B-5C695ED36A34}" type="slidenum">
              <a:rPr lang="hr-HR" smtClean="0"/>
              <a:t>‹#›</a:t>
            </a:fld>
            <a:endParaRPr lang="hr-H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150725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43F5A-E187-4AB1-B46E-DA36B2C6C86C}" type="datetimeFigureOut">
              <a:rPr lang="hr-HR" smtClean="0"/>
              <a:t>15.5.2020.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896A5-5452-42FF-AF4B-5C695ED36A3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549562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43F5A-E187-4AB1-B46E-DA36B2C6C86C}" type="datetimeFigureOut">
              <a:rPr lang="hr-HR" smtClean="0"/>
              <a:t>15.5.2020.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896A5-5452-42FF-AF4B-5C695ED36A34}" type="slidenum">
              <a:rPr lang="hr-HR" smtClean="0"/>
              <a:t>‹#›</a:t>
            </a:fld>
            <a:endParaRPr lang="hr-H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43000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43F5A-E187-4AB1-B46E-DA36B2C6C86C}" type="datetimeFigureOut">
              <a:rPr lang="hr-HR" smtClean="0"/>
              <a:t>15.5.2020.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896A5-5452-42FF-AF4B-5C695ED36A3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487105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43F5A-E187-4AB1-B46E-DA36B2C6C86C}" type="datetimeFigureOut">
              <a:rPr lang="hr-HR" smtClean="0"/>
              <a:t>15.5.2020.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896A5-5452-42FF-AF4B-5C695ED36A3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880253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43F5A-E187-4AB1-B46E-DA36B2C6C86C}" type="datetimeFigureOut">
              <a:rPr lang="hr-HR" smtClean="0"/>
              <a:t>15.5.2020.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896A5-5452-42FF-AF4B-5C695ED36A3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77607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43F5A-E187-4AB1-B46E-DA36B2C6C86C}" type="datetimeFigureOut">
              <a:rPr lang="hr-HR" smtClean="0"/>
              <a:t>15.5.2020.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896A5-5452-42FF-AF4B-5C695ED36A3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31791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43F5A-E187-4AB1-B46E-DA36B2C6C86C}" type="datetimeFigureOut">
              <a:rPr lang="hr-HR" smtClean="0"/>
              <a:t>15.5.2020.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896A5-5452-42FF-AF4B-5C695ED36A3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17752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43F5A-E187-4AB1-B46E-DA36B2C6C86C}" type="datetimeFigureOut">
              <a:rPr lang="hr-HR" smtClean="0"/>
              <a:t>15.5.2020.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896A5-5452-42FF-AF4B-5C695ED36A3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17219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43F5A-E187-4AB1-B46E-DA36B2C6C86C}" type="datetimeFigureOut">
              <a:rPr lang="hr-HR" smtClean="0"/>
              <a:t>15.5.2020.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896A5-5452-42FF-AF4B-5C695ED36A3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09828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43F5A-E187-4AB1-B46E-DA36B2C6C86C}" type="datetimeFigureOut">
              <a:rPr lang="hr-HR" smtClean="0"/>
              <a:t>15.5.2020.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896A5-5452-42FF-AF4B-5C695ED36A3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46644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43F5A-E187-4AB1-B46E-DA36B2C6C86C}" type="datetimeFigureOut">
              <a:rPr lang="hr-HR" smtClean="0"/>
              <a:t>15.5.2020.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896A5-5452-42FF-AF4B-5C695ED36A3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42084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43F5A-E187-4AB1-B46E-DA36B2C6C86C}" type="datetimeFigureOut">
              <a:rPr lang="hr-HR" smtClean="0"/>
              <a:t>15.5.2020.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896A5-5452-42FF-AF4B-5C695ED36A3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41470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43F5A-E187-4AB1-B46E-DA36B2C6C86C}" type="datetimeFigureOut">
              <a:rPr lang="hr-HR" smtClean="0"/>
              <a:t>15.5.2020.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896A5-5452-42FF-AF4B-5C695ED36A3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454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43F5A-E187-4AB1-B46E-DA36B2C6C86C}" type="datetimeFigureOut">
              <a:rPr lang="hr-HR" smtClean="0"/>
              <a:t>15.5.2020.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1F896A5-5452-42FF-AF4B-5C695ED36A3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18412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IZRAČUNAJ, OBOJI, SPOJI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r>
              <a:rPr lang="hr-HR" dirty="0"/>
              <a:t> </a:t>
            </a:r>
            <a:r>
              <a:rPr lang="hr-HR" dirty="0" smtClean="0"/>
              <a:t>                                                                   Kukas Bojana, </a:t>
            </a:r>
            <a:r>
              <a:rPr lang="hr-HR" dirty="0" err="1" smtClean="0"/>
              <a:t>prof.defektolog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4800" y="3602038"/>
            <a:ext cx="3409950" cy="1343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806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86" y="1193180"/>
            <a:ext cx="3854604" cy="4237463"/>
          </a:xfrm>
          <a:prstGeom prst="rect">
            <a:avLst/>
          </a:prstGeom>
        </p:spPr>
      </p:pic>
      <p:pic>
        <p:nvPicPr>
          <p:cNvPr id="3" name="Slika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2722" y="1382751"/>
            <a:ext cx="3512634" cy="3914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1608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420" y="1378800"/>
            <a:ext cx="4460488" cy="3773064"/>
          </a:xfrm>
          <a:prstGeom prst="rect">
            <a:avLst/>
          </a:prstGeom>
        </p:spPr>
      </p:pic>
      <p:pic>
        <p:nvPicPr>
          <p:cNvPr id="4" name="Slika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8185" y="1378800"/>
            <a:ext cx="4371277" cy="3773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28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9386" y="724830"/>
            <a:ext cx="5274526" cy="4839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3308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3630" y="1282390"/>
            <a:ext cx="5564458" cy="4471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5498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9522" y="635620"/>
            <a:ext cx="5609063" cy="5765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77941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5844" y="1126273"/>
            <a:ext cx="6601522" cy="4984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9054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4332" y="133814"/>
            <a:ext cx="6305465" cy="6634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1212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9229" y="635620"/>
            <a:ext cx="7014117" cy="5051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3920860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Medij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46</TotalTime>
  <Words>10</Words>
  <Application>Microsoft Office PowerPoint</Application>
  <PresentationFormat>Široki zaslon</PresentationFormat>
  <Paragraphs>5</Paragraphs>
  <Slides>9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Faseta</vt:lpstr>
      <vt:lpstr>IZRAČUNAJ, OBOJI, SPOJI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Kukas</dc:creator>
  <cp:lastModifiedBy>Kukas</cp:lastModifiedBy>
  <cp:revision>8</cp:revision>
  <dcterms:created xsi:type="dcterms:W3CDTF">2020-05-06T11:48:37Z</dcterms:created>
  <dcterms:modified xsi:type="dcterms:W3CDTF">2020-05-15T20:42:40Z</dcterms:modified>
</cp:coreProperties>
</file>