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66" r:id="rId3"/>
    <p:sldId id="264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97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83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507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95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00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871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025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760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179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75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721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982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64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08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4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3F5A-E187-4AB1-B46E-DA36B2C6C86C}" type="datetimeFigureOut">
              <a:rPr lang="hr-HR" smtClean="0"/>
              <a:t>15.5.2020.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F896A5-5452-42FF-AF4B-5C695ED36A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41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IZRAČUNAJ, OBOJI, SPOJI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00" y="3602038"/>
            <a:ext cx="34099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0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86" y="1193180"/>
            <a:ext cx="3854604" cy="4237463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22" y="1382751"/>
            <a:ext cx="3512634" cy="391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0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20" y="1378800"/>
            <a:ext cx="4460488" cy="377306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185" y="1378800"/>
            <a:ext cx="4371277" cy="377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2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386" y="724830"/>
            <a:ext cx="5274526" cy="483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0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630" y="1282390"/>
            <a:ext cx="5564458" cy="4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4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522" y="635620"/>
            <a:ext cx="5609063" cy="576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9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844" y="1126273"/>
            <a:ext cx="6601522" cy="498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0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332" y="133814"/>
            <a:ext cx="6305465" cy="663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1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229" y="635620"/>
            <a:ext cx="7014117" cy="505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2086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10</Words>
  <Application>Microsoft Office PowerPoint</Application>
  <PresentationFormat>Široki zaslon</PresentationFormat>
  <Paragraphs>5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IZRAČUNAJ, OBOJI, SPOJI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Kukas</dc:creator>
  <cp:lastModifiedBy>Kukas</cp:lastModifiedBy>
  <cp:revision>8</cp:revision>
  <dcterms:created xsi:type="dcterms:W3CDTF">2020-05-06T11:48:37Z</dcterms:created>
  <dcterms:modified xsi:type="dcterms:W3CDTF">2020-05-15T20:42:40Z</dcterms:modified>
</cp:coreProperties>
</file>