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05CF-85E4-491D-93B3-AFB3F9EAF8DC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CF79E01-5AE7-4CEC-B1AB-4CF8464D7E8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84324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05CF-85E4-491D-93B3-AFB3F9EAF8DC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F79E01-5AE7-4CEC-B1AB-4CF8464D7E8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77243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05CF-85E4-491D-93B3-AFB3F9EAF8DC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F79E01-5AE7-4CEC-B1AB-4CF8464D7E83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3580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05CF-85E4-491D-93B3-AFB3F9EAF8DC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F79E01-5AE7-4CEC-B1AB-4CF8464D7E8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2978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05CF-85E4-491D-93B3-AFB3F9EAF8DC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F79E01-5AE7-4CEC-B1AB-4CF8464D7E83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337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05CF-85E4-491D-93B3-AFB3F9EAF8DC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F79E01-5AE7-4CEC-B1AB-4CF8464D7E8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779306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05CF-85E4-491D-93B3-AFB3F9EAF8DC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9E01-5AE7-4CEC-B1AB-4CF8464D7E8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9434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05CF-85E4-491D-93B3-AFB3F9EAF8DC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9E01-5AE7-4CEC-B1AB-4CF8464D7E8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3616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05CF-85E4-491D-93B3-AFB3F9EAF8DC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9E01-5AE7-4CEC-B1AB-4CF8464D7E8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7544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05CF-85E4-491D-93B3-AFB3F9EAF8DC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CF79E01-5AE7-4CEC-B1AB-4CF8464D7E8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766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05CF-85E4-491D-93B3-AFB3F9EAF8DC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CF79E01-5AE7-4CEC-B1AB-4CF8464D7E8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8759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05CF-85E4-491D-93B3-AFB3F9EAF8DC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CF79E01-5AE7-4CEC-B1AB-4CF8464D7E8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429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05CF-85E4-491D-93B3-AFB3F9EAF8DC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9E01-5AE7-4CEC-B1AB-4CF8464D7E8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15974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05CF-85E4-491D-93B3-AFB3F9EAF8DC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9E01-5AE7-4CEC-B1AB-4CF8464D7E8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4407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05CF-85E4-491D-93B3-AFB3F9EAF8DC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F79E01-5AE7-4CEC-B1AB-4CF8464D7E8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8220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E05CF-85E4-491D-93B3-AFB3F9EAF8DC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CF79E01-5AE7-4CEC-B1AB-4CF8464D7E8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67230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E05CF-85E4-491D-93B3-AFB3F9EAF8DC}" type="datetimeFigureOut">
              <a:rPr lang="hr-HR" smtClean="0"/>
              <a:t>14.5.2020.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CF79E01-5AE7-4CEC-B1AB-4CF8464D7E8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9031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hr.wikipedia.org/wiki/%C5%BDivotinje" TargetMode="External"/><Relationship Id="rId7" Type="http://schemas.openxmlformats.org/officeDocument/2006/relationships/image" Target="../media/image14.jpg"/><Relationship Id="rId2" Type="http://schemas.openxmlformats.org/officeDocument/2006/relationships/hyperlink" Target="https://hr.wikipedia.org/wiki/Voda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hyperlink" Target="https://hr.wikipedia.org/wiki/Mo%C4%8Dvara" TargetMode="External"/><Relationship Id="rId4" Type="http://schemas.openxmlformats.org/officeDocument/2006/relationships/hyperlink" Target="https://hr.wikipedia.org/wiki/Biljke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84857"/>
            <a:ext cx="9144000" cy="159101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VODE NA KOPNU-STAJAĆICE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                                                          Kukas Bojana, </a:t>
            </a:r>
            <a:r>
              <a:rPr lang="hr-HR" dirty="0" err="1" smtClean="0"/>
              <a:t>prof.defektolog</a:t>
            </a:r>
            <a:endParaRPr lang="hr-HR" dirty="0" smtClean="0"/>
          </a:p>
          <a:p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687" y="3219718"/>
            <a:ext cx="4423155" cy="1957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209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STAJAČICE SU VODE NA KOPNU KOJE SE ZADRŽAVAJU NA JEDNOM MJESTU.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VODE STAJAČICE UBRAJAMO JEZERA, MOČVARE I BARE,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7685" y="3297897"/>
            <a:ext cx="2466975" cy="1853551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2122" y="3297897"/>
            <a:ext cx="2781300" cy="1800224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9985" y="3250272"/>
            <a:ext cx="2619375" cy="1853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025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JEZERA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JEZERA SU UDUBLJENJA NA POVRŠINI KOPNA ISPUNJENA VODOM.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325" y="2807494"/>
            <a:ext cx="2847975" cy="2387600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183" y="2807494"/>
            <a:ext cx="2774055" cy="238760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2460" y="2807494"/>
            <a:ext cx="3175000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688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PRIRODNA JEZERA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KOD PRIRODNIH JEZERA VODA JE PRIRODNIM PUTEM ISPUNILA UDUBLJENJE.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450" y="2825436"/>
            <a:ext cx="5434885" cy="2828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951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UMJETNA JEZERA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UMJETNA JEZERA NASTAJU RADOM ČOVJEKA.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2690" y="2689448"/>
            <a:ext cx="3391772" cy="2665925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573" y="2689448"/>
            <a:ext cx="3477161" cy="266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857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MOČVARE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MOČVARE SU NATOPLJENA PODRUČJA OBRASLA VEGETACIJOM TRSKE I ŠAŠA. Najpoznatije su: KOPAČKI RIT I LONJSKO POLJE.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867" y="3129567"/>
            <a:ext cx="3503389" cy="2485622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794" y="3129567"/>
            <a:ext cx="3442886" cy="2485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651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BARE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/>
              <a:t>Bare</a:t>
            </a:r>
            <a:r>
              <a:rPr lang="hr-HR" dirty="0"/>
              <a:t> su prirodna ili umjetna udubljenja nepravilnog oblika, odnosno plitke </a:t>
            </a:r>
            <a:r>
              <a:rPr lang="hr-HR" dirty="0">
                <a:hlinkClick r:id="rId2" tooltip="Voda"/>
              </a:rPr>
              <a:t>vodene</a:t>
            </a:r>
            <a:r>
              <a:rPr lang="hr-HR" dirty="0"/>
              <a:t> mase gdje žive razne </a:t>
            </a:r>
            <a:r>
              <a:rPr lang="hr-HR" dirty="0">
                <a:hlinkClick r:id="rId3" tooltip="Životinje"/>
              </a:rPr>
              <a:t>životinje</a:t>
            </a:r>
            <a:r>
              <a:rPr lang="hr-HR" dirty="0"/>
              <a:t> i </a:t>
            </a:r>
            <a:r>
              <a:rPr lang="hr-HR" dirty="0">
                <a:hlinkClick r:id="rId4" tooltip="Biljke"/>
              </a:rPr>
              <a:t>biljke</a:t>
            </a:r>
            <a:r>
              <a:rPr lang="hr-HR" dirty="0"/>
              <a:t> u zonama niskih i visokih biljaka, kao i u zonama plitke i duboke </a:t>
            </a:r>
            <a:r>
              <a:rPr lang="hr-HR" dirty="0" smtClean="0"/>
              <a:t>vode.</a:t>
            </a:r>
            <a:r>
              <a:rPr lang="hr-HR" dirty="0"/>
              <a:t> Bare se od </a:t>
            </a:r>
            <a:r>
              <a:rPr lang="hr-HR" dirty="0">
                <a:hlinkClick r:id="rId5" tooltip="Močvara"/>
              </a:rPr>
              <a:t>močvara</a:t>
            </a:r>
            <a:r>
              <a:rPr lang="hr-HR" dirty="0"/>
              <a:t> razlikuju zbog toga što svjetlost sunca u pravilu dopire do dna.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202" y="3915176"/>
            <a:ext cx="3181417" cy="1996046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653" y="3915176"/>
            <a:ext cx="2833353" cy="1983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504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DOMAĆI URADAK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PROČITATI U UDŽBENIKU NASTAVNU JEDINICU – VODE NA KOPNU - STAJAĆICE.</a:t>
            </a:r>
          </a:p>
          <a:p>
            <a:r>
              <a:rPr lang="hr-HR" dirty="0" smtClean="0"/>
              <a:t>RIJEŠITI ZADANE ZADATKE U UDŽBENIKU.</a:t>
            </a:r>
          </a:p>
          <a:p>
            <a:r>
              <a:rPr lang="hr-HR" dirty="0" smtClean="0"/>
              <a:t>ODGOVORITE NA SLIJEDEĆA PITANJA.</a:t>
            </a:r>
          </a:p>
          <a:p>
            <a:r>
              <a:rPr lang="hr-HR" dirty="0" smtClean="0"/>
              <a:t>1.NABROJI VRSTE VODA STAJAĆICA!</a:t>
            </a:r>
          </a:p>
          <a:p>
            <a:r>
              <a:rPr lang="hr-HR" dirty="0" smtClean="0"/>
              <a:t>2.NABROJI VRSTE JEZERA!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03428041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57</TotalTime>
  <Words>116</Words>
  <Application>Microsoft Office PowerPoint</Application>
  <PresentationFormat>Široki zaslon</PresentationFormat>
  <Paragraphs>22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Pramen</vt:lpstr>
      <vt:lpstr>VODE NA KOPNU-STAJAĆICE</vt:lpstr>
      <vt:lpstr>STAJAČICE SU VODE NA KOPNU KOJE SE ZADRŽAVAJU NA JEDNOM MJESTU.</vt:lpstr>
      <vt:lpstr>JEZERA</vt:lpstr>
      <vt:lpstr>PRIRODNA JEZERA</vt:lpstr>
      <vt:lpstr>UMJETNA JEZERA</vt:lpstr>
      <vt:lpstr>MOČVARE</vt:lpstr>
      <vt:lpstr>BARE</vt:lpstr>
      <vt:lpstr>DOMAĆI URADAK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VODE NA KOPNU-STAJAĆICE</dc:title>
  <dc:creator>Kukas</dc:creator>
  <cp:lastModifiedBy>Kukas</cp:lastModifiedBy>
  <cp:revision>6</cp:revision>
  <dcterms:created xsi:type="dcterms:W3CDTF">2020-05-14T14:59:57Z</dcterms:created>
  <dcterms:modified xsi:type="dcterms:W3CDTF">2020-05-14T15:57:18Z</dcterms:modified>
</cp:coreProperties>
</file>