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455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015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5713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994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1365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230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966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45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219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458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025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609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760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754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622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175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C2941-A7C5-4466-91E5-EDF59C97D781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BAA52E-FE56-4E89-BF88-811CBBFDAB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818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678806" y="723408"/>
            <a:ext cx="6366457" cy="1425508"/>
          </a:xfrm>
        </p:spPr>
        <p:txBody>
          <a:bodyPr/>
          <a:lstStyle/>
          <a:p>
            <a:r>
              <a:rPr lang="hr-HR" dirty="0" smtClean="0"/>
              <a:t>OKOMITI PRAVCI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862034" y="5072622"/>
            <a:ext cx="4108361" cy="868767"/>
          </a:xfrm>
        </p:spPr>
        <p:txBody>
          <a:bodyPr>
            <a:normAutofit fontScale="250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k</a:t>
            </a:r>
          </a:p>
          <a:p>
            <a:r>
              <a:rPr lang="hr-HR" sz="8000" dirty="0"/>
              <a:t> </a:t>
            </a:r>
            <a:r>
              <a:rPr lang="hr-HR" sz="8000" dirty="0" smtClean="0"/>
              <a:t>                                                                  </a:t>
            </a:r>
            <a:r>
              <a:rPr lang="hr-HR" sz="8000" b="1" dirty="0" smtClean="0"/>
              <a:t>Kukas  Bojana, </a:t>
            </a:r>
            <a:r>
              <a:rPr lang="hr-HR" sz="8000" b="1" dirty="0" err="1" smtClean="0"/>
              <a:t>prof.defektolog</a:t>
            </a:r>
            <a:endParaRPr lang="hr-HR" sz="80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959" y="2782888"/>
            <a:ext cx="3433561" cy="247491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16" y="617012"/>
            <a:ext cx="2790825" cy="16383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195" y="2924969"/>
            <a:ext cx="332422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4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52155" y="581026"/>
            <a:ext cx="8229600" cy="5680075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Pravci koji se sijeku i dijele ravninu na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4 jednaka dijela zovu se _________ pravci.</a:t>
            </a:r>
          </a:p>
          <a:p>
            <a:pPr eaLnBrk="1" hangingPunct="1"/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Kraće to zapisujemo</a:t>
            </a:r>
            <a:endParaRPr lang="hr-HR" altLang="sr-Latn-RS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Ravni poveznik 4"/>
          <p:cNvCxnSpPr/>
          <p:nvPr/>
        </p:nvCxnSpPr>
        <p:spPr>
          <a:xfrm>
            <a:off x="5808663" y="2205038"/>
            <a:ext cx="0" cy="230346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vni poveznik 5"/>
          <p:cNvCxnSpPr/>
          <p:nvPr/>
        </p:nvCxnSpPr>
        <p:spPr>
          <a:xfrm flipH="1">
            <a:off x="4592638" y="3421064"/>
            <a:ext cx="2582862" cy="7937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niOkvir 7"/>
          <p:cNvSpPr txBox="1">
            <a:spLocks noChangeArrowheads="1"/>
          </p:cNvSpPr>
          <p:nvPr/>
        </p:nvSpPr>
        <p:spPr bwMode="auto">
          <a:xfrm>
            <a:off x="5808663" y="2060575"/>
            <a:ext cx="6477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>
            <a:off x="6816725" y="2924175"/>
            <a:ext cx="6477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>
                <a:cs typeface="Arial" panose="020B0604020202020204" pitchFamily="34" charset="0"/>
              </a:rPr>
              <a:t>b</a:t>
            </a:r>
          </a:p>
        </p:txBody>
      </p:sp>
      <p:sp>
        <p:nvSpPr>
          <p:cNvPr id="10" name="TekstniOkvir 9"/>
          <p:cNvSpPr txBox="1">
            <a:spLocks noChangeArrowheads="1"/>
          </p:cNvSpPr>
          <p:nvPr/>
        </p:nvSpPr>
        <p:spPr bwMode="auto">
          <a:xfrm>
            <a:off x="6527800" y="4868864"/>
            <a:ext cx="15128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4400" dirty="0">
                <a:solidFill>
                  <a:srgbClr val="00B0F0"/>
                </a:solidFill>
                <a:cs typeface="Arial" panose="020B0604020202020204" pitchFamily="34" charset="0"/>
              </a:rPr>
              <a:t>a ┴ b</a:t>
            </a:r>
          </a:p>
        </p:txBody>
      </p:sp>
      <p:sp>
        <p:nvSpPr>
          <p:cNvPr id="11" name="TekstniOkvir 10"/>
          <p:cNvSpPr txBox="1">
            <a:spLocks noChangeArrowheads="1"/>
          </p:cNvSpPr>
          <p:nvPr/>
        </p:nvSpPr>
        <p:spPr bwMode="auto">
          <a:xfrm>
            <a:off x="5736431" y="1139494"/>
            <a:ext cx="216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3200" dirty="0" smtClean="0">
                <a:solidFill>
                  <a:srgbClr val="00B0F0"/>
                </a:solidFill>
                <a:cs typeface="Arial" panose="020B0604020202020204" pitchFamily="34" charset="0"/>
              </a:rPr>
              <a:t>OKOMITI</a:t>
            </a:r>
            <a:endParaRPr lang="hr-HR" altLang="sr-Latn-RS" sz="3200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74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86" y="605307"/>
            <a:ext cx="8435662" cy="553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7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73" y="851615"/>
            <a:ext cx="2857500" cy="160020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120" y="2257023"/>
            <a:ext cx="6073999" cy="3333750"/>
          </a:xfrm>
          <a:prstGeom prst="rect">
            <a:avLst/>
          </a:prstGeom>
        </p:spPr>
      </p:pic>
      <p:sp>
        <p:nvSpPr>
          <p:cNvPr id="4" name="Pravokutnik 3"/>
          <p:cNvSpPr/>
          <p:nvPr/>
        </p:nvSpPr>
        <p:spPr>
          <a:xfrm>
            <a:off x="5039705" y="4539332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0" i="0" u="sng" dirty="0" smtClean="0">
                <a:solidFill>
                  <a:srgbClr val="4A4A4A"/>
                </a:solidFill>
                <a:effectLst/>
                <a:latin typeface="IBM Plex Sans"/>
              </a:rPr>
              <a:t>b </a:t>
            </a:r>
            <a:r>
              <a:rPr lang="hr-HR" b="0" i="0" dirty="0" smtClean="0">
                <a:solidFill>
                  <a:srgbClr val="4A4A4A"/>
                </a:solidFill>
                <a:effectLst/>
                <a:latin typeface="IBM Plex Sans"/>
              </a:rPr>
              <a:t>⊥ a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7671402" y="4539332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0" i="0" dirty="0" smtClean="0">
                <a:solidFill>
                  <a:srgbClr val="4A4A4A"/>
                </a:solidFill>
                <a:effectLst/>
                <a:latin typeface="IBM Plex Sans"/>
              </a:rPr>
              <a:t>a ⊥ 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063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869" y="1472351"/>
            <a:ext cx="7391400" cy="4248150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2524259" y="797348"/>
            <a:ext cx="54582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0" i="0" dirty="0" smtClean="0">
                <a:solidFill>
                  <a:srgbClr val="4A4A4A"/>
                </a:solidFill>
                <a:effectLst/>
                <a:latin typeface="IBM Plex Sans"/>
              </a:rPr>
              <a:t>Na što te podsjećaju tragovi zrakoplova?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426930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75" y="1700009"/>
            <a:ext cx="2042106" cy="2846233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381" y="2058741"/>
            <a:ext cx="3793633" cy="2487501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740" y="2058741"/>
            <a:ext cx="3180673" cy="2487501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1138255" y="835985"/>
            <a:ext cx="6886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b="0" i="0" dirty="0" smtClean="0">
                <a:solidFill>
                  <a:srgbClr val="4A4A4A"/>
                </a:solidFill>
                <a:effectLst/>
                <a:latin typeface="IBM Plex Sans"/>
              </a:rPr>
              <a:t>Označi pravce koji su međusobno okomiti</a:t>
            </a:r>
            <a:r>
              <a:rPr lang="pl-PL" b="0" i="0" dirty="0" smtClean="0">
                <a:solidFill>
                  <a:srgbClr val="4A4A4A"/>
                </a:solidFill>
                <a:effectLst/>
                <a:latin typeface="IBM Plex Sans"/>
              </a:rPr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721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798" y="1486168"/>
            <a:ext cx="7391400" cy="3333750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7872702" y="2783711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0" i="0" dirty="0" smtClean="0">
                <a:solidFill>
                  <a:srgbClr val="4A4A4A"/>
                </a:solidFill>
                <a:effectLst/>
                <a:latin typeface="IBM Plex Sans"/>
              </a:rPr>
              <a:t>e ⊥</a:t>
            </a:r>
            <a:r>
              <a:rPr lang="hr-HR" b="1" i="0" dirty="0" smtClean="0">
                <a:solidFill>
                  <a:srgbClr val="4A4A4A"/>
                </a:solidFill>
                <a:effectLst/>
                <a:latin typeface="IBM Plex Sans"/>
              </a:rPr>
              <a:t> d</a:t>
            </a:r>
            <a:endParaRPr lang="hr-HR" b="1" dirty="0"/>
          </a:p>
        </p:txBody>
      </p:sp>
      <p:sp>
        <p:nvSpPr>
          <p:cNvPr id="4" name="Pravokutnik 3"/>
          <p:cNvSpPr/>
          <p:nvPr/>
        </p:nvSpPr>
        <p:spPr>
          <a:xfrm>
            <a:off x="7898350" y="2239781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0" i="0" dirty="0" smtClean="0">
                <a:solidFill>
                  <a:srgbClr val="4A4A4A"/>
                </a:solidFill>
                <a:effectLst/>
                <a:latin typeface="IBM Plex Sans"/>
              </a:rPr>
              <a:t>c ⊥ e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7932013" y="372199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0" i="0" dirty="0" smtClean="0">
                <a:solidFill>
                  <a:srgbClr val="4A4A4A"/>
                </a:solidFill>
                <a:effectLst/>
                <a:latin typeface="IBM Plex Sans"/>
              </a:rPr>
              <a:t>d || 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4406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72" y="1768565"/>
            <a:ext cx="7391400" cy="4248150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1541054" y="668560"/>
            <a:ext cx="6920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0" i="0" dirty="0" smtClean="0">
                <a:solidFill>
                  <a:srgbClr val="4A4A4A"/>
                </a:solidFill>
                <a:effectLst/>
                <a:latin typeface="IBM Plex Sans"/>
              </a:rPr>
              <a:t>Promotri okvire prozora na školi. Što primjećuješ</a:t>
            </a:r>
            <a:r>
              <a:rPr lang="hr-HR" b="0" i="0" dirty="0" smtClean="0">
                <a:solidFill>
                  <a:srgbClr val="4A4A4A"/>
                </a:solidFill>
                <a:effectLst/>
                <a:latin typeface="IBM Plex Sans"/>
              </a:rPr>
              <a:t>?</a:t>
            </a:r>
            <a:endParaRPr lang="hr-HR" b="0" i="0" dirty="0">
              <a:solidFill>
                <a:srgbClr val="4A4A4A"/>
              </a:solidFill>
              <a:effectLst/>
              <a:latin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280560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F0"/>
                </a:solidFill>
              </a:rPr>
              <a:t>DOMAĆI URADAK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RIJEŠITI U UDŽBENIKU NASTAVNU JEDINICU </a:t>
            </a:r>
            <a:r>
              <a:rPr lang="hr-HR" sz="2800"/>
              <a:t>– </a:t>
            </a:r>
            <a:r>
              <a:rPr lang="hr-HR" sz="2800" smtClean="0"/>
              <a:t>OKOMITI </a:t>
            </a:r>
            <a:r>
              <a:rPr lang="hr-HR" sz="2800" dirty="0"/>
              <a:t>PRAVCI!</a:t>
            </a:r>
          </a:p>
          <a:p>
            <a:endParaRPr lang="hr-HR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790" y="3367319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0976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Plava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74</Words>
  <Application>Microsoft Office PowerPoint</Application>
  <PresentationFormat>Široki zaslon</PresentationFormat>
  <Paragraphs>28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IBM Plex Sans</vt:lpstr>
      <vt:lpstr>Trebuchet MS</vt:lpstr>
      <vt:lpstr>Wingdings 3</vt:lpstr>
      <vt:lpstr>Faseta</vt:lpstr>
      <vt:lpstr>OKOMITI PRAVCI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OKOMITI PRAVCI</dc:title>
  <dc:creator>Kukas</dc:creator>
  <cp:lastModifiedBy>Kukas</cp:lastModifiedBy>
  <cp:revision>6</cp:revision>
  <dcterms:created xsi:type="dcterms:W3CDTF">2020-05-13T22:16:18Z</dcterms:created>
  <dcterms:modified xsi:type="dcterms:W3CDTF">2020-05-16T13:22:37Z</dcterms:modified>
</cp:coreProperties>
</file>