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59953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2882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7274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65201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9130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820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0894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5653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2551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0700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9961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734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3775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9102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53138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D96F4-9702-4179-B328-BB45479459DA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564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D96F4-9702-4179-B328-BB45479459DA}" type="datetimeFigureOut">
              <a:rPr lang="hr-HR" smtClean="0"/>
              <a:t>10.5.2020.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C02837-F529-40C4-90B3-D28CA27A66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115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85710" y="1356983"/>
            <a:ext cx="7766936" cy="1646302"/>
          </a:xfrm>
        </p:spPr>
        <p:txBody>
          <a:bodyPr/>
          <a:lstStyle/>
          <a:p>
            <a:r>
              <a:rPr lang="hr-HR" dirty="0" smtClean="0"/>
              <a:t>  UPORABA ZAGRADA 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r-HR" dirty="0" smtClean="0"/>
              <a:t>   </a:t>
            </a:r>
          </a:p>
          <a:p>
            <a:endParaRPr lang="hr-HR" dirty="0"/>
          </a:p>
          <a:p>
            <a:endParaRPr lang="hr-HR" dirty="0" smtClean="0"/>
          </a:p>
          <a:p>
            <a:r>
              <a:rPr lang="hr-HR" dirty="0"/>
              <a:t> </a:t>
            </a:r>
            <a:r>
              <a:rPr lang="hr-HR" dirty="0" smtClean="0"/>
              <a:t>                                                         </a:t>
            </a:r>
            <a:r>
              <a:rPr lang="hr-HR" dirty="0" smtClean="0"/>
              <a:t>       </a:t>
            </a:r>
            <a:r>
              <a:rPr lang="hr-HR" dirty="0" smtClean="0"/>
              <a:t>Kukas Bojana, </a:t>
            </a:r>
            <a:r>
              <a:rPr lang="hr-HR" dirty="0" err="1" smtClean="0"/>
              <a:t>prof.defektolog</a:t>
            </a:r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59" y="2149767"/>
            <a:ext cx="3258319" cy="2438405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1590" y="3568997"/>
            <a:ext cx="2247900" cy="203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39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9236" y="-141668"/>
            <a:ext cx="5939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395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6218" y="0"/>
            <a:ext cx="59618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107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2511380" y="3144472"/>
            <a:ext cx="6096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dirty="0"/>
              <a:t>Izračunaj: </a:t>
            </a:r>
            <a:endParaRPr lang="pl-PL" sz="2400" dirty="0" smtClean="0"/>
          </a:p>
          <a:p>
            <a:pPr marL="342900" indent="-342900">
              <a:buAutoNum type="alphaLcParenR"/>
            </a:pPr>
            <a:r>
              <a:rPr lang="pl-PL" sz="2400" dirty="0" smtClean="0"/>
              <a:t>43 </a:t>
            </a:r>
            <a:r>
              <a:rPr lang="pl-PL" sz="2400" dirty="0"/>
              <a:t>- (4 + 78 : 2) =</a:t>
            </a:r>
            <a:endParaRPr lang="pl-PL" sz="2400" dirty="0" smtClean="0"/>
          </a:p>
          <a:p>
            <a:pPr marL="342900" indent="-342900">
              <a:buAutoNum type="alphaLcParenR"/>
            </a:pPr>
            <a:r>
              <a:rPr lang="pl-PL" sz="2400" dirty="0" smtClean="0"/>
              <a:t> </a:t>
            </a:r>
            <a:r>
              <a:rPr lang="pl-PL" sz="2400" dirty="0"/>
              <a:t>4 · (11 - 8 + 6) + 25 : (7 - 30 : 15</a:t>
            </a:r>
            <a:r>
              <a:rPr lang="pl-PL" sz="2400" dirty="0" smtClean="0"/>
              <a:t>) =</a:t>
            </a:r>
          </a:p>
          <a:p>
            <a:pPr marL="342900" indent="-342900">
              <a:buAutoNum type="alphaLcParenR"/>
            </a:pPr>
            <a:r>
              <a:rPr lang="pl-PL" sz="2400" dirty="0" smtClean="0"/>
              <a:t> </a:t>
            </a:r>
            <a:r>
              <a:rPr lang="pl-PL" sz="2400" dirty="0"/>
              <a:t>( 1 000 - 4 · 200 ) : ( 1 000 : 100 ) </a:t>
            </a:r>
            <a:r>
              <a:rPr lang="pl-PL" sz="2400" dirty="0" smtClean="0"/>
              <a:t>=</a:t>
            </a:r>
            <a:endParaRPr lang="hr-HR" sz="2400" dirty="0"/>
          </a:p>
        </p:txBody>
      </p:sp>
      <p:sp>
        <p:nvSpPr>
          <p:cNvPr id="4" name="Pravokutnik 3"/>
          <p:cNvSpPr/>
          <p:nvPr/>
        </p:nvSpPr>
        <p:spPr>
          <a:xfrm>
            <a:off x="2545724" y="864911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2400" dirty="0"/>
              <a:t>Izračunaj: </a:t>
            </a:r>
            <a:endParaRPr lang="pl-PL" sz="2400" dirty="0" smtClean="0"/>
          </a:p>
          <a:p>
            <a:pPr marL="342900" indent="-342900">
              <a:buAutoNum type="alphaLcParenR"/>
            </a:pPr>
            <a:r>
              <a:rPr lang="pl-PL" sz="2400" dirty="0" smtClean="0"/>
              <a:t>180 </a:t>
            </a:r>
            <a:r>
              <a:rPr lang="pl-PL" sz="2400" dirty="0"/>
              <a:t>: (13 - 7) - (6 + 3) · 3 </a:t>
            </a:r>
            <a:r>
              <a:rPr lang="pl-PL" sz="2400" dirty="0" smtClean="0"/>
              <a:t>=</a:t>
            </a:r>
          </a:p>
          <a:p>
            <a:pPr marL="342900" indent="-342900">
              <a:buAutoNum type="alphaLcParenR"/>
            </a:pPr>
            <a:r>
              <a:rPr lang="pl-PL" sz="2400" dirty="0" smtClean="0"/>
              <a:t> </a:t>
            </a:r>
            <a:r>
              <a:rPr lang="pl-PL" sz="2400" dirty="0"/>
              <a:t>(61 - 5) : (24 : 3) + 400 : (5 · 8</a:t>
            </a:r>
            <a:r>
              <a:rPr lang="pl-PL" sz="2400" dirty="0" smtClean="0"/>
              <a:t>) = </a:t>
            </a:r>
          </a:p>
          <a:p>
            <a:pPr marL="342900" indent="-342900">
              <a:buAutoNum type="alphaLcParenR"/>
            </a:pPr>
            <a:r>
              <a:rPr lang="pl-PL" sz="2400" dirty="0" smtClean="0"/>
              <a:t> </a:t>
            </a:r>
            <a:r>
              <a:rPr lang="pl-PL" sz="2400" dirty="0"/>
              <a:t>700 - 45 : (54: 6) · (100 - 92</a:t>
            </a:r>
            <a:r>
              <a:rPr lang="pl-PL" sz="2400" dirty="0" smtClean="0"/>
              <a:t>) =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507779579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115</Words>
  <Application>Microsoft Office PowerPoint</Application>
  <PresentationFormat>Široki zaslon</PresentationFormat>
  <Paragraphs>13</Paragraphs>
  <Slides>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Faseta</vt:lpstr>
      <vt:lpstr>  UPORABA ZAGRADA </vt:lpstr>
      <vt:lpstr>PowerPointova prezentacija</vt:lpstr>
      <vt:lpstr>PowerPointova prezentacija</vt:lpstr>
      <vt:lpstr>PowerPointova prezentacija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UPORABA ZAGRADA </dc:title>
  <dc:creator>Kukas</dc:creator>
  <cp:lastModifiedBy>Kukas</cp:lastModifiedBy>
  <cp:revision>3</cp:revision>
  <dcterms:created xsi:type="dcterms:W3CDTF">2020-05-10T14:37:28Z</dcterms:created>
  <dcterms:modified xsi:type="dcterms:W3CDTF">2020-05-10T14:45:11Z</dcterms:modified>
</cp:coreProperties>
</file>