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0538EB-C30E-A80C-D230-658D2D6F11BE}" v="73" dt="2020-03-31T09:49:25.686"/>
    <p1510:client id="{AC520DD9-62DF-C5E1-F002-2907D3A1925F}" v="1647" dt="2020-03-31T09:10:32.185"/>
    <p1510:client id="{DBB9AAE3-9BEB-116F-19E3-A1B6C7979F74}" v="75" dt="2020-03-31T11:20:34.9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jana Hrestak" userId="S::mirjana.hrestak@skole.hr::49815455-4e4c-4849-8c71-90b1ad439328" providerId="AD" clId="Web-{DBB9AAE3-9BEB-116F-19E3-A1B6C7979F74}"/>
    <pc:docChg chg="modSld">
      <pc:chgData name="Mirjana Hrestak" userId="S::mirjana.hrestak@skole.hr::49815455-4e4c-4849-8c71-90b1ad439328" providerId="AD" clId="Web-{DBB9AAE3-9BEB-116F-19E3-A1B6C7979F74}" dt="2020-03-31T11:20:34.976" v="74" actId="20577"/>
      <pc:docMkLst>
        <pc:docMk/>
      </pc:docMkLst>
      <pc:sldChg chg="modSp">
        <pc:chgData name="Mirjana Hrestak" userId="S::mirjana.hrestak@skole.hr::49815455-4e4c-4849-8c71-90b1ad439328" providerId="AD" clId="Web-{DBB9AAE3-9BEB-116F-19E3-A1B6C7979F74}" dt="2020-03-31T11:06:33.997" v="34" actId="20577"/>
        <pc:sldMkLst>
          <pc:docMk/>
          <pc:sldMk cId="109857222" sldId="256"/>
        </pc:sldMkLst>
        <pc:spChg chg="mod">
          <ac:chgData name="Mirjana Hrestak" userId="S::mirjana.hrestak@skole.hr::49815455-4e4c-4849-8c71-90b1ad439328" providerId="AD" clId="Web-{DBB9AAE3-9BEB-116F-19E3-A1B6C7979F74}" dt="2020-03-31T11:06:33.997" v="34" actId="20577"/>
          <ac:spMkLst>
            <pc:docMk/>
            <pc:sldMk cId="109857222" sldId="256"/>
            <ac:spMk id="3" creationId="{00000000-0000-0000-0000-000000000000}"/>
          </ac:spMkLst>
        </pc:spChg>
        <pc:picChg chg="mod">
          <ac:chgData name="Mirjana Hrestak" userId="S::mirjana.hrestak@skole.hr::49815455-4e4c-4849-8c71-90b1ad439328" providerId="AD" clId="Web-{DBB9AAE3-9BEB-116F-19E3-A1B6C7979F74}" dt="2020-03-31T11:05:03.601" v="4" actId="1076"/>
          <ac:picMkLst>
            <pc:docMk/>
            <pc:sldMk cId="109857222" sldId="256"/>
            <ac:picMk id="14" creationId="{AE645C6A-4EBE-44FE-8BBD-D9ED0A23A41A}"/>
          </ac:picMkLst>
        </pc:picChg>
      </pc:sldChg>
      <pc:sldChg chg="modSp">
        <pc:chgData name="Mirjana Hrestak" userId="S::mirjana.hrestak@skole.hr::49815455-4e4c-4849-8c71-90b1ad439328" providerId="AD" clId="Web-{DBB9AAE3-9BEB-116F-19E3-A1B6C7979F74}" dt="2020-03-31T11:19:01.251" v="55" actId="20577"/>
        <pc:sldMkLst>
          <pc:docMk/>
          <pc:sldMk cId="4202044910" sldId="258"/>
        </pc:sldMkLst>
        <pc:spChg chg="mod">
          <ac:chgData name="Mirjana Hrestak" userId="S::mirjana.hrestak@skole.hr::49815455-4e4c-4849-8c71-90b1ad439328" providerId="AD" clId="Web-{DBB9AAE3-9BEB-116F-19E3-A1B6C7979F74}" dt="2020-03-31T11:19:01.251" v="55" actId="20577"/>
          <ac:spMkLst>
            <pc:docMk/>
            <pc:sldMk cId="4202044910" sldId="258"/>
            <ac:spMk id="3" creationId="{75A6737A-DEC0-4CF8-A5C7-B23262DA8F7F}"/>
          </ac:spMkLst>
        </pc:spChg>
      </pc:sldChg>
      <pc:sldChg chg="modSp">
        <pc:chgData name="Mirjana Hrestak" userId="S::mirjana.hrestak@skole.hr::49815455-4e4c-4849-8c71-90b1ad439328" providerId="AD" clId="Web-{DBB9AAE3-9BEB-116F-19E3-A1B6C7979F74}" dt="2020-03-31T11:19:14.892" v="65" actId="20577"/>
        <pc:sldMkLst>
          <pc:docMk/>
          <pc:sldMk cId="404152566" sldId="259"/>
        </pc:sldMkLst>
        <pc:spChg chg="mod">
          <ac:chgData name="Mirjana Hrestak" userId="S::mirjana.hrestak@skole.hr::49815455-4e4c-4849-8c71-90b1ad439328" providerId="AD" clId="Web-{DBB9AAE3-9BEB-116F-19E3-A1B6C7979F74}" dt="2020-03-31T11:19:14.892" v="65" actId="20577"/>
          <ac:spMkLst>
            <pc:docMk/>
            <pc:sldMk cId="404152566" sldId="259"/>
            <ac:spMk id="3" creationId="{76C2770C-982D-4CBE-BA42-423DAE4E6573}"/>
          </ac:spMkLst>
        </pc:spChg>
      </pc:sldChg>
      <pc:sldChg chg="modSp">
        <pc:chgData name="Mirjana Hrestak" userId="S::mirjana.hrestak@skole.hr::49815455-4e4c-4849-8c71-90b1ad439328" providerId="AD" clId="Web-{DBB9AAE3-9BEB-116F-19E3-A1B6C7979F74}" dt="2020-03-31T11:20:34.976" v="73" actId="20577"/>
        <pc:sldMkLst>
          <pc:docMk/>
          <pc:sldMk cId="2994433365" sldId="261"/>
        </pc:sldMkLst>
        <pc:spChg chg="mod">
          <ac:chgData name="Mirjana Hrestak" userId="S::mirjana.hrestak@skole.hr::49815455-4e4c-4849-8c71-90b1ad439328" providerId="AD" clId="Web-{DBB9AAE3-9BEB-116F-19E3-A1B6C7979F74}" dt="2020-03-31T11:20:34.976" v="73" actId="20577"/>
          <ac:spMkLst>
            <pc:docMk/>
            <pc:sldMk cId="2994433365" sldId="261"/>
            <ac:spMk id="3" creationId="{D22478BE-083C-4EEA-9B95-FDC385217591}"/>
          </ac:spMkLst>
        </pc:spChg>
      </pc:sldChg>
      <pc:sldChg chg="modSp">
        <pc:chgData name="Mirjana Hrestak" userId="S::mirjana.hrestak@skole.hr::49815455-4e4c-4849-8c71-90b1ad439328" providerId="AD" clId="Web-{DBB9AAE3-9BEB-116F-19E3-A1B6C7979F74}" dt="2020-03-31T11:11:36.924" v="49" actId="20577"/>
        <pc:sldMkLst>
          <pc:docMk/>
          <pc:sldMk cId="1173275259" sldId="262"/>
        </pc:sldMkLst>
        <pc:spChg chg="mod">
          <ac:chgData name="Mirjana Hrestak" userId="S::mirjana.hrestak@skole.hr::49815455-4e4c-4849-8c71-90b1ad439328" providerId="AD" clId="Web-{DBB9AAE3-9BEB-116F-19E3-A1B6C7979F74}" dt="2020-03-31T11:11:36.924" v="49" actId="20577"/>
          <ac:spMkLst>
            <pc:docMk/>
            <pc:sldMk cId="1173275259" sldId="262"/>
            <ac:spMk id="3" creationId="{A0930DB6-7FA5-4B58-91B0-DC9BC5071F28}"/>
          </ac:spMkLst>
        </pc:spChg>
      </pc:sldChg>
    </pc:docChg>
  </pc:docChgLst>
  <pc:docChgLst>
    <pc:chgData name="Mirjana Hrestak" userId="S::mirjana.hrestak@skole.hr::49815455-4e4c-4849-8c71-90b1ad439328" providerId="AD" clId="Web-{AC520DD9-62DF-C5E1-F002-2907D3A1925F}"/>
    <pc:docChg chg="addSld modSld addMainMaster delMainMaster">
      <pc:chgData name="Mirjana Hrestak" userId="S::mirjana.hrestak@skole.hr::49815455-4e4c-4849-8c71-90b1ad439328" providerId="AD" clId="Web-{AC520DD9-62DF-C5E1-F002-2907D3A1925F}" dt="2020-03-31T09:10:32.185" v="1667" actId="20577"/>
      <pc:docMkLst>
        <pc:docMk/>
      </pc:docMkLst>
      <pc:sldChg chg="addSp delSp modSp mod setBg modClrScheme setClrOvrMap chgLayout">
        <pc:chgData name="Mirjana Hrestak" userId="S::mirjana.hrestak@skole.hr::49815455-4e4c-4849-8c71-90b1ad439328" providerId="AD" clId="Web-{AC520DD9-62DF-C5E1-F002-2907D3A1925F}" dt="2020-03-31T09:07:33.346" v="1649" actId="20577"/>
        <pc:sldMkLst>
          <pc:docMk/>
          <pc:sldMk cId="109857222" sldId="256"/>
        </pc:sldMkLst>
        <pc:spChg chg="mod">
          <ac:chgData name="Mirjana Hrestak" userId="S::mirjana.hrestak@skole.hr::49815455-4e4c-4849-8c71-90b1ad439328" providerId="AD" clId="Web-{AC520DD9-62DF-C5E1-F002-2907D3A1925F}" dt="2020-03-31T09:07:15.033" v="1645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Mirjana Hrestak" userId="S::mirjana.hrestak@skole.hr::49815455-4e4c-4849-8c71-90b1ad439328" providerId="AD" clId="Web-{AC520DD9-62DF-C5E1-F002-2907D3A1925F}" dt="2020-03-31T09:07:33.346" v="1649" actId="20577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Mirjana Hrestak" userId="S::mirjana.hrestak@skole.hr::49815455-4e4c-4849-8c71-90b1ad439328" providerId="AD" clId="Web-{AC520DD9-62DF-C5E1-F002-2907D3A1925F}" dt="2020-03-31T08:24:11.691" v="153"/>
          <ac:spMkLst>
            <pc:docMk/>
            <pc:sldMk cId="109857222" sldId="256"/>
            <ac:spMk id="5" creationId="{0671A8AE-40A1-4631-A6B8-581AFF065482}"/>
          </ac:spMkLst>
        </pc:spChg>
        <pc:spChg chg="add del">
          <ac:chgData name="Mirjana Hrestak" userId="S::mirjana.hrestak@skole.hr::49815455-4e4c-4849-8c71-90b1ad439328" providerId="AD" clId="Web-{AC520DD9-62DF-C5E1-F002-2907D3A1925F}" dt="2020-03-31T08:24:11.691" v="153"/>
          <ac:spMkLst>
            <pc:docMk/>
            <pc:sldMk cId="109857222" sldId="256"/>
            <ac:spMk id="7" creationId="{A44CD100-6267-4E62-AA64-2182A3A6A1C0}"/>
          </ac:spMkLst>
        </pc:spChg>
        <pc:spChg chg="add del">
          <ac:chgData name="Mirjana Hrestak" userId="S::mirjana.hrestak@skole.hr::49815455-4e4c-4849-8c71-90b1ad439328" providerId="AD" clId="Web-{AC520DD9-62DF-C5E1-F002-2907D3A1925F}" dt="2020-03-31T08:23:47.252" v="151"/>
          <ac:spMkLst>
            <pc:docMk/>
            <pc:sldMk cId="109857222" sldId="256"/>
            <ac:spMk id="9" creationId="{657F69E0-C4B0-4BEC-A689-4F8D877F05D4}"/>
          </ac:spMkLst>
        </pc:spChg>
        <pc:spChg chg="add del">
          <ac:chgData name="Mirjana Hrestak" userId="S::mirjana.hrestak@skole.hr::49815455-4e4c-4849-8c71-90b1ad439328" providerId="AD" clId="Web-{AC520DD9-62DF-C5E1-F002-2907D3A1925F}" dt="2020-03-31T08:24:35.864" v="155"/>
          <ac:spMkLst>
            <pc:docMk/>
            <pc:sldMk cId="109857222" sldId="256"/>
            <ac:spMk id="10" creationId="{DFD57664-637D-40CA-83F2-B729A932BD31}"/>
          </ac:spMkLst>
        </pc:spChg>
        <pc:spChg chg="add del">
          <ac:chgData name="Mirjana Hrestak" userId="S::mirjana.hrestak@skole.hr::49815455-4e4c-4849-8c71-90b1ad439328" providerId="AD" clId="Web-{AC520DD9-62DF-C5E1-F002-2907D3A1925F}" dt="2020-03-31T08:23:47.252" v="151"/>
          <ac:spMkLst>
            <pc:docMk/>
            <pc:sldMk cId="109857222" sldId="256"/>
            <ac:spMk id="11" creationId="{9F6380B4-6A1C-481E-8408-B4E6C75B9B81}"/>
          </ac:spMkLst>
        </pc:spChg>
        <pc:spChg chg="add del">
          <ac:chgData name="Mirjana Hrestak" userId="S::mirjana.hrestak@skole.hr::49815455-4e4c-4849-8c71-90b1ad439328" providerId="AD" clId="Web-{AC520DD9-62DF-C5E1-F002-2907D3A1925F}" dt="2020-03-31T08:57:26.575" v="1607"/>
          <ac:spMkLst>
            <pc:docMk/>
            <pc:sldMk cId="109857222" sldId="256"/>
            <ac:spMk id="13" creationId="{657F69E0-C4B0-4BEC-A689-4F8D877F05D4}"/>
          </ac:spMkLst>
        </pc:spChg>
        <pc:spChg chg="add del">
          <ac:chgData name="Mirjana Hrestak" userId="S::mirjana.hrestak@skole.hr::49815455-4e4c-4849-8c71-90b1ad439328" providerId="AD" clId="Web-{AC520DD9-62DF-C5E1-F002-2907D3A1925F}" dt="2020-03-31T08:57:26.575" v="1607"/>
          <ac:spMkLst>
            <pc:docMk/>
            <pc:sldMk cId="109857222" sldId="256"/>
            <ac:spMk id="15" creationId="{9F6380B4-6A1C-481E-8408-B4E6C75B9B81}"/>
          </ac:spMkLst>
        </pc:spChg>
        <pc:spChg chg="add">
          <ac:chgData name="Mirjana Hrestak" userId="S::mirjana.hrestak@skole.hr::49815455-4e4c-4849-8c71-90b1ad439328" providerId="AD" clId="Web-{AC520DD9-62DF-C5E1-F002-2907D3A1925F}" dt="2020-03-31T08:57:26.575" v="1607"/>
          <ac:spMkLst>
            <pc:docMk/>
            <pc:sldMk cId="109857222" sldId="256"/>
            <ac:spMk id="20" creationId="{A51D536C-693D-4911-B3E3-277E6CA006B6}"/>
          </ac:spMkLst>
        </pc:spChg>
        <pc:spChg chg="add">
          <ac:chgData name="Mirjana Hrestak" userId="S::mirjana.hrestak@skole.hr::49815455-4e4c-4849-8c71-90b1ad439328" providerId="AD" clId="Web-{AC520DD9-62DF-C5E1-F002-2907D3A1925F}" dt="2020-03-31T08:57:26.575" v="1607"/>
          <ac:spMkLst>
            <pc:docMk/>
            <pc:sldMk cId="109857222" sldId="256"/>
            <ac:spMk id="22" creationId="{CDACC7FC-0DA0-46D9-BEDF-149E4AB3243B}"/>
          </ac:spMkLst>
        </pc:spChg>
        <pc:spChg chg="add">
          <ac:chgData name="Mirjana Hrestak" userId="S::mirjana.hrestak@skole.hr::49815455-4e4c-4849-8c71-90b1ad439328" providerId="AD" clId="Web-{AC520DD9-62DF-C5E1-F002-2907D3A1925F}" dt="2020-03-31T08:57:26.575" v="1607"/>
          <ac:spMkLst>
            <pc:docMk/>
            <pc:sldMk cId="109857222" sldId="256"/>
            <ac:spMk id="24" creationId="{1886631C-CD62-4E60-A5E7-767EEAEB4704}"/>
          </ac:spMkLst>
        </pc:spChg>
        <pc:picChg chg="add del">
          <ac:chgData name="Mirjana Hrestak" userId="S::mirjana.hrestak@skole.hr::49815455-4e4c-4849-8c71-90b1ad439328" providerId="AD" clId="Web-{AC520DD9-62DF-C5E1-F002-2907D3A1925F}" dt="2020-03-31T08:23:47.252" v="151"/>
          <ac:picMkLst>
            <pc:docMk/>
            <pc:sldMk cId="109857222" sldId="256"/>
            <ac:picMk id="4" creationId="{AE645C6A-4EBE-44FE-8BBD-D9ED0A23A41A}"/>
          </ac:picMkLst>
        </pc:picChg>
        <pc:picChg chg="add del">
          <ac:chgData name="Mirjana Hrestak" userId="S::mirjana.hrestak@skole.hr::49815455-4e4c-4849-8c71-90b1ad439328" providerId="AD" clId="Web-{AC520DD9-62DF-C5E1-F002-2907D3A1925F}" dt="2020-03-31T08:24:11.691" v="153"/>
          <ac:picMkLst>
            <pc:docMk/>
            <pc:sldMk cId="109857222" sldId="256"/>
            <ac:picMk id="6" creationId="{27BF5926-2F0D-47FC-8E67-E318B79BA1E0}"/>
          </ac:picMkLst>
        </pc:picChg>
        <pc:picChg chg="add del">
          <ac:chgData name="Mirjana Hrestak" userId="S::mirjana.hrestak@skole.hr::49815455-4e4c-4849-8c71-90b1ad439328" providerId="AD" clId="Web-{AC520DD9-62DF-C5E1-F002-2907D3A1925F}" dt="2020-03-31T08:24:35.864" v="155"/>
          <ac:picMkLst>
            <pc:docMk/>
            <pc:sldMk cId="109857222" sldId="256"/>
            <ac:picMk id="8" creationId="{50F5E68E-70CA-4F70-ADE0-01E24AD5C1E8}"/>
          </ac:picMkLst>
        </pc:picChg>
        <pc:picChg chg="add mod">
          <ac:chgData name="Mirjana Hrestak" userId="S::mirjana.hrestak@skole.hr::49815455-4e4c-4849-8c71-90b1ad439328" providerId="AD" clId="Web-{AC520DD9-62DF-C5E1-F002-2907D3A1925F}" dt="2020-03-31T08:57:26.575" v="1607"/>
          <ac:picMkLst>
            <pc:docMk/>
            <pc:sldMk cId="109857222" sldId="256"/>
            <ac:picMk id="14" creationId="{AE645C6A-4EBE-44FE-8BBD-D9ED0A23A41A}"/>
          </ac:picMkLst>
        </pc:picChg>
        <pc:cxnChg chg="add del">
          <ac:chgData name="Mirjana Hrestak" userId="S::mirjana.hrestak@skole.hr::49815455-4e4c-4849-8c71-90b1ad439328" providerId="AD" clId="Web-{AC520DD9-62DF-C5E1-F002-2907D3A1925F}" dt="2020-03-31T08:24:35.864" v="155"/>
          <ac:cxnSpMkLst>
            <pc:docMk/>
            <pc:sldMk cId="109857222" sldId="256"/>
            <ac:cxnSpMk id="12" creationId="{D5B557D3-D7B4-404B-84A1-9BD182BE5B06}"/>
          </ac:cxnSpMkLst>
        </pc:cxnChg>
      </pc:sldChg>
      <pc:sldChg chg="addSp delSp modSp new mod setBg">
        <pc:chgData name="Mirjana Hrestak" userId="S::mirjana.hrestak@skole.hr::49815455-4e4c-4849-8c71-90b1ad439328" providerId="AD" clId="Web-{AC520DD9-62DF-C5E1-F002-2907D3A1925F}" dt="2020-03-31T09:09:10.649" v="1653" actId="1076"/>
        <pc:sldMkLst>
          <pc:docMk/>
          <pc:sldMk cId="2725063732" sldId="257"/>
        </pc:sldMkLst>
        <pc:spChg chg="mod">
          <ac:chgData name="Mirjana Hrestak" userId="S::mirjana.hrestak@skole.hr::49815455-4e4c-4849-8c71-90b1ad439328" providerId="AD" clId="Web-{AC520DD9-62DF-C5E1-F002-2907D3A1925F}" dt="2020-03-31T08:27:25.468" v="291"/>
          <ac:spMkLst>
            <pc:docMk/>
            <pc:sldMk cId="2725063732" sldId="257"/>
            <ac:spMk id="2" creationId="{46DA2B7C-9DE2-4D7D-AA24-D2719AE9722C}"/>
          </ac:spMkLst>
        </pc:spChg>
        <pc:spChg chg="del mod">
          <ac:chgData name="Mirjana Hrestak" userId="S::mirjana.hrestak@skole.hr::49815455-4e4c-4849-8c71-90b1ad439328" providerId="AD" clId="Web-{AC520DD9-62DF-C5E1-F002-2907D3A1925F}" dt="2020-03-31T08:27:25.468" v="291"/>
          <ac:spMkLst>
            <pc:docMk/>
            <pc:sldMk cId="2725063732" sldId="257"/>
            <ac:spMk id="3" creationId="{1DAADCAB-D423-431F-B437-63D43F6E0345}"/>
          </ac:spMkLst>
        </pc:spChg>
        <pc:spChg chg="add del">
          <ac:chgData name="Mirjana Hrestak" userId="S::mirjana.hrestak@skole.hr::49815455-4e4c-4849-8c71-90b1ad439328" providerId="AD" clId="Web-{AC520DD9-62DF-C5E1-F002-2907D3A1925F}" dt="2020-03-31T08:27:25.468" v="291"/>
          <ac:spMkLst>
            <pc:docMk/>
            <pc:sldMk cId="2725063732" sldId="257"/>
            <ac:spMk id="8" creationId="{AC17DE74-01C9-4859-B65A-85CF999E8580}"/>
          </ac:spMkLst>
        </pc:spChg>
        <pc:spChg chg="add del">
          <ac:chgData name="Mirjana Hrestak" userId="S::mirjana.hrestak@skole.hr::49815455-4e4c-4849-8c71-90b1ad439328" providerId="AD" clId="Web-{AC520DD9-62DF-C5E1-F002-2907D3A1925F}" dt="2020-03-31T08:27:25.468" v="291"/>
          <ac:spMkLst>
            <pc:docMk/>
            <pc:sldMk cId="2725063732" sldId="257"/>
            <ac:spMk id="10" creationId="{068C0432-0E90-4CC1-8CD3-D44A90DF07EF}"/>
          </ac:spMkLst>
        </pc:spChg>
        <pc:spChg chg="add del">
          <ac:chgData name="Mirjana Hrestak" userId="S::mirjana.hrestak@skole.hr::49815455-4e4c-4849-8c71-90b1ad439328" providerId="AD" clId="Web-{AC520DD9-62DF-C5E1-F002-2907D3A1925F}" dt="2020-03-31T09:08:55.757" v="1652"/>
          <ac:spMkLst>
            <pc:docMk/>
            <pc:sldMk cId="2725063732" sldId="257"/>
            <ac:spMk id="17" creationId="{35DB3719-6FDC-4E5D-891D-FF40B7300F64}"/>
          </ac:spMkLst>
        </pc:spChg>
        <pc:spChg chg="add">
          <ac:chgData name="Mirjana Hrestak" userId="S::mirjana.hrestak@skole.hr::49815455-4e4c-4849-8c71-90b1ad439328" providerId="AD" clId="Web-{AC520DD9-62DF-C5E1-F002-2907D3A1925F}" dt="2020-03-31T09:08:55.757" v="1652"/>
          <ac:spMkLst>
            <pc:docMk/>
            <pc:sldMk cId="2725063732" sldId="257"/>
            <ac:spMk id="22" creationId="{35DB3719-6FDC-4E5D-891D-FF40B7300F64}"/>
          </ac:spMkLst>
        </pc:spChg>
        <pc:graphicFrameChg chg="add mod modGraphic">
          <ac:chgData name="Mirjana Hrestak" userId="S::mirjana.hrestak@skole.hr::49815455-4e4c-4849-8c71-90b1ad439328" providerId="AD" clId="Web-{AC520DD9-62DF-C5E1-F002-2907D3A1925F}" dt="2020-03-31T09:09:10.649" v="1653" actId="1076"/>
          <ac:graphicFrameMkLst>
            <pc:docMk/>
            <pc:sldMk cId="2725063732" sldId="257"/>
            <ac:graphicFrameMk id="12" creationId="{B35E924F-6BCD-48BA-A258-3E2383A36A45}"/>
          </ac:graphicFrameMkLst>
        </pc:graphicFrameChg>
      </pc:sldChg>
      <pc:sldChg chg="addSp delSp modSp new">
        <pc:chgData name="Mirjana Hrestak" userId="S::mirjana.hrestak@skole.hr::49815455-4e4c-4849-8c71-90b1ad439328" providerId="AD" clId="Web-{AC520DD9-62DF-C5E1-F002-2907D3A1925F}" dt="2020-03-31T09:09:52.448" v="1657" actId="20577"/>
        <pc:sldMkLst>
          <pc:docMk/>
          <pc:sldMk cId="4202044910" sldId="258"/>
        </pc:sldMkLst>
        <pc:spChg chg="mod">
          <ac:chgData name="Mirjana Hrestak" userId="S::mirjana.hrestak@skole.hr::49815455-4e4c-4849-8c71-90b1ad439328" providerId="AD" clId="Web-{AC520DD9-62DF-C5E1-F002-2907D3A1925F}" dt="2020-03-31T09:09:52.448" v="1657" actId="20577"/>
          <ac:spMkLst>
            <pc:docMk/>
            <pc:sldMk cId="4202044910" sldId="258"/>
            <ac:spMk id="3" creationId="{75A6737A-DEC0-4CF8-A5C7-B23262DA8F7F}"/>
          </ac:spMkLst>
        </pc:spChg>
        <pc:graphicFrameChg chg="add del mod modGraphic">
          <ac:chgData name="Mirjana Hrestak" userId="S::mirjana.hrestak@skole.hr::49815455-4e4c-4849-8c71-90b1ad439328" providerId="AD" clId="Web-{AC520DD9-62DF-C5E1-F002-2907D3A1925F}" dt="2020-03-31T08:36:26.344" v="343"/>
          <ac:graphicFrameMkLst>
            <pc:docMk/>
            <pc:sldMk cId="4202044910" sldId="258"/>
            <ac:graphicFrameMk id="4" creationId="{647C9368-3670-481B-BCDB-74E6513F11EA}"/>
          </ac:graphicFrameMkLst>
        </pc:graphicFrameChg>
      </pc:sldChg>
      <pc:sldChg chg="modSp new">
        <pc:chgData name="Mirjana Hrestak" userId="S::mirjana.hrestak@skole.hr::49815455-4e4c-4849-8c71-90b1ad439328" providerId="AD" clId="Web-{AC520DD9-62DF-C5E1-F002-2907D3A1925F}" dt="2020-03-31T08:43:50.089" v="715" actId="20577"/>
        <pc:sldMkLst>
          <pc:docMk/>
          <pc:sldMk cId="404152566" sldId="259"/>
        </pc:sldMkLst>
        <pc:spChg chg="mod">
          <ac:chgData name="Mirjana Hrestak" userId="S::mirjana.hrestak@skole.hr::49815455-4e4c-4849-8c71-90b1ad439328" providerId="AD" clId="Web-{AC520DD9-62DF-C5E1-F002-2907D3A1925F}" dt="2020-03-31T08:43:50.089" v="715" actId="20577"/>
          <ac:spMkLst>
            <pc:docMk/>
            <pc:sldMk cId="404152566" sldId="259"/>
            <ac:spMk id="3" creationId="{76C2770C-982D-4CBE-BA42-423DAE4E6573}"/>
          </ac:spMkLst>
        </pc:spChg>
      </pc:sldChg>
      <pc:sldChg chg="modSp new">
        <pc:chgData name="Mirjana Hrestak" userId="S::mirjana.hrestak@skole.hr::49815455-4e4c-4849-8c71-90b1ad439328" providerId="AD" clId="Web-{AC520DD9-62DF-C5E1-F002-2907D3A1925F}" dt="2020-03-31T09:05:16.979" v="1635" actId="20577"/>
        <pc:sldMkLst>
          <pc:docMk/>
          <pc:sldMk cId="1156503375" sldId="260"/>
        </pc:sldMkLst>
        <pc:spChg chg="mod">
          <ac:chgData name="Mirjana Hrestak" userId="S::mirjana.hrestak@skole.hr::49815455-4e4c-4849-8c71-90b1ad439328" providerId="AD" clId="Web-{AC520DD9-62DF-C5E1-F002-2907D3A1925F}" dt="2020-03-31T08:44:25.748" v="776" actId="20577"/>
          <ac:spMkLst>
            <pc:docMk/>
            <pc:sldMk cId="1156503375" sldId="260"/>
            <ac:spMk id="2" creationId="{727904BC-B100-4AE2-98E8-C396064C2A77}"/>
          </ac:spMkLst>
        </pc:spChg>
        <pc:spChg chg="mod">
          <ac:chgData name="Mirjana Hrestak" userId="S::mirjana.hrestak@skole.hr::49815455-4e4c-4849-8c71-90b1ad439328" providerId="AD" clId="Web-{AC520DD9-62DF-C5E1-F002-2907D3A1925F}" dt="2020-03-31T09:05:16.979" v="1635" actId="20577"/>
          <ac:spMkLst>
            <pc:docMk/>
            <pc:sldMk cId="1156503375" sldId="260"/>
            <ac:spMk id="3" creationId="{6FAACF3D-C0D6-422C-9503-F1865AF9B283}"/>
          </ac:spMkLst>
        </pc:spChg>
      </pc:sldChg>
      <pc:sldChg chg="modSp new">
        <pc:chgData name="Mirjana Hrestak" userId="S::mirjana.hrestak@skole.hr::49815455-4e4c-4849-8c71-90b1ad439328" providerId="AD" clId="Web-{AC520DD9-62DF-C5E1-F002-2907D3A1925F}" dt="2020-03-31T09:10:26.544" v="1665" actId="20577"/>
        <pc:sldMkLst>
          <pc:docMk/>
          <pc:sldMk cId="2994433365" sldId="261"/>
        </pc:sldMkLst>
        <pc:spChg chg="mod">
          <ac:chgData name="Mirjana Hrestak" userId="S::mirjana.hrestak@skole.hr::49815455-4e4c-4849-8c71-90b1ad439328" providerId="AD" clId="Web-{AC520DD9-62DF-C5E1-F002-2907D3A1925F}" dt="2020-03-31T09:10:26.544" v="1665" actId="20577"/>
          <ac:spMkLst>
            <pc:docMk/>
            <pc:sldMk cId="2994433365" sldId="261"/>
            <ac:spMk id="3" creationId="{D22478BE-083C-4EEA-9B95-FDC385217591}"/>
          </ac:spMkLst>
        </pc:spChg>
      </pc:sldChg>
      <pc:sldChg chg="modSp new">
        <pc:chgData name="Mirjana Hrestak" userId="S::mirjana.hrestak@skole.hr::49815455-4e4c-4849-8c71-90b1ad439328" providerId="AD" clId="Web-{AC520DD9-62DF-C5E1-F002-2907D3A1925F}" dt="2020-03-31T09:10:10.199" v="1662" actId="20577"/>
        <pc:sldMkLst>
          <pc:docMk/>
          <pc:sldMk cId="1173275259" sldId="262"/>
        </pc:sldMkLst>
        <pc:spChg chg="mod">
          <ac:chgData name="Mirjana Hrestak" userId="S::mirjana.hrestak@skole.hr::49815455-4e4c-4849-8c71-90b1ad439328" providerId="AD" clId="Web-{AC520DD9-62DF-C5E1-F002-2907D3A1925F}" dt="2020-03-31T09:10:10.199" v="1662" actId="20577"/>
          <ac:spMkLst>
            <pc:docMk/>
            <pc:sldMk cId="1173275259" sldId="262"/>
            <ac:spMk id="3" creationId="{A0930DB6-7FA5-4B58-91B0-DC9BC5071F28}"/>
          </ac:spMkLst>
        </pc:spChg>
      </pc:sldChg>
      <pc:sldChg chg="addSp delSp modSp new mod setBg">
        <pc:chgData name="Mirjana Hrestak" userId="S::mirjana.hrestak@skole.hr::49815455-4e4c-4849-8c71-90b1ad439328" providerId="AD" clId="Web-{AC520DD9-62DF-C5E1-F002-2907D3A1925F}" dt="2020-03-31T09:06:22.217" v="1640"/>
        <pc:sldMkLst>
          <pc:docMk/>
          <pc:sldMk cId="2643510849" sldId="263"/>
        </pc:sldMkLst>
        <pc:spChg chg="mod">
          <ac:chgData name="Mirjana Hrestak" userId="S::mirjana.hrestak@skole.hr::49815455-4e4c-4849-8c71-90b1ad439328" providerId="AD" clId="Web-{AC520DD9-62DF-C5E1-F002-2907D3A1925F}" dt="2020-03-31T09:06:22.217" v="1640"/>
          <ac:spMkLst>
            <pc:docMk/>
            <pc:sldMk cId="2643510849" sldId="263"/>
            <ac:spMk id="2" creationId="{AB5538E1-1917-4D99-A8D9-12BE2707EB7C}"/>
          </ac:spMkLst>
        </pc:spChg>
        <pc:spChg chg="del mod">
          <ac:chgData name="Mirjana Hrestak" userId="S::mirjana.hrestak@skole.hr::49815455-4e4c-4849-8c71-90b1ad439328" providerId="AD" clId="Web-{AC520DD9-62DF-C5E1-F002-2907D3A1925F}" dt="2020-03-31T08:56:38.979" v="1606"/>
          <ac:spMkLst>
            <pc:docMk/>
            <pc:sldMk cId="2643510849" sldId="263"/>
            <ac:spMk id="3" creationId="{147DAD38-247F-4C8A-B0EE-A5CAA384EC43}"/>
          </ac:spMkLst>
        </pc:spChg>
        <pc:spChg chg="add del">
          <ac:chgData name="Mirjana Hrestak" userId="S::mirjana.hrestak@skole.hr::49815455-4e4c-4849-8c71-90b1ad439328" providerId="AD" clId="Web-{AC520DD9-62DF-C5E1-F002-2907D3A1925F}" dt="2020-03-31T09:06:22.217" v="1640"/>
          <ac:spMkLst>
            <pc:docMk/>
            <pc:sldMk cId="2643510849" sldId="263"/>
            <ac:spMk id="10" creationId="{43DAA0EF-336D-4CDC-A9A2-8460363E27FE}"/>
          </ac:spMkLst>
        </pc:spChg>
        <pc:spChg chg="add del">
          <ac:chgData name="Mirjana Hrestak" userId="S::mirjana.hrestak@skole.hr::49815455-4e4c-4849-8c71-90b1ad439328" providerId="AD" clId="Web-{AC520DD9-62DF-C5E1-F002-2907D3A1925F}" dt="2020-03-31T09:06:22.217" v="1640"/>
          <ac:spMkLst>
            <pc:docMk/>
            <pc:sldMk cId="2643510849" sldId="263"/>
            <ac:spMk id="12" creationId="{FD079A19-B31E-4129-A464-7547FF05AE33}"/>
          </ac:spMkLst>
        </pc:spChg>
        <pc:spChg chg="add">
          <ac:chgData name="Mirjana Hrestak" userId="S::mirjana.hrestak@skole.hr::49815455-4e4c-4849-8c71-90b1ad439328" providerId="AD" clId="Web-{AC520DD9-62DF-C5E1-F002-2907D3A1925F}" dt="2020-03-31T09:06:22.217" v="1640"/>
          <ac:spMkLst>
            <pc:docMk/>
            <pc:sldMk cId="2643510849" sldId="263"/>
            <ac:spMk id="17" creationId="{35DB3719-6FDC-4E5D-891D-FF40B7300F64}"/>
          </ac:spMkLst>
        </pc:spChg>
        <pc:graphicFrameChg chg="add mod modGraphic">
          <ac:chgData name="Mirjana Hrestak" userId="S::mirjana.hrestak@skole.hr::49815455-4e4c-4849-8c71-90b1ad439328" providerId="AD" clId="Web-{AC520DD9-62DF-C5E1-F002-2907D3A1925F}" dt="2020-03-31T09:06:22.217" v="1640"/>
          <ac:graphicFrameMkLst>
            <pc:docMk/>
            <pc:sldMk cId="2643510849" sldId="263"/>
            <ac:graphicFrameMk id="5" creationId="{7E7F2D4D-23DF-4EB8-8C1C-801D1777293A}"/>
          </ac:graphicFrameMkLst>
        </pc:graphicFrameChg>
      </pc:sldChg>
      <pc:sldMasterChg chg="add del addSldLayout delSldLayout">
        <pc:chgData name="Mirjana Hrestak" userId="S::mirjana.hrestak@skole.hr::49815455-4e4c-4849-8c71-90b1ad439328" providerId="AD" clId="Web-{AC520DD9-62DF-C5E1-F002-2907D3A1925F}" dt="2020-03-31T08:24:35.942" v="156"/>
        <pc:sldMasterMkLst>
          <pc:docMk/>
          <pc:sldMasterMk cId="2460954070" sldId="2147483660"/>
        </pc:sldMasterMkLst>
        <pc:sldLayoutChg chg="add del">
          <pc:chgData name="Mirjana Hrestak" userId="S::mirjana.hrestak@skole.hr::49815455-4e4c-4849-8c71-90b1ad439328" providerId="AD" clId="Web-{AC520DD9-62DF-C5E1-F002-2907D3A1925F}" dt="2020-03-31T08:24:35.942" v="156"/>
          <pc:sldLayoutMkLst>
            <pc:docMk/>
            <pc:sldMasterMk cId="2460954070" sldId="2147483660"/>
            <pc:sldLayoutMk cId="2385387890" sldId="2147483661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35.942" v="156"/>
          <pc:sldLayoutMkLst>
            <pc:docMk/>
            <pc:sldMasterMk cId="2460954070" sldId="2147483660"/>
            <pc:sldLayoutMk cId="949138452" sldId="2147483662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35.942" v="156"/>
          <pc:sldLayoutMkLst>
            <pc:docMk/>
            <pc:sldMasterMk cId="2460954070" sldId="2147483660"/>
            <pc:sldLayoutMk cId="2591524520" sldId="2147483663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35.942" v="156"/>
          <pc:sldLayoutMkLst>
            <pc:docMk/>
            <pc:sldMasterMk cId="2460954070" sldId="2147483660"/>
            <pc:sldLayoutMk cId="1203092039" sldId="2147483664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35.942" v="156"/>
          <pc:sldLayoutMkLst>
            <pc:docMk/>
            <pc:sldMasterMk cId="2460954070" sldId="2147483660"/>
            <pc:sldLayoutMk cId="3733172339" sldId="2147483665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35.942" v="156"/>
          <pc:sldLayoutMkLst>
            <pc:docMk/>
            <pc:sldMasterMk cId="2460954070" sldId="2147483660"/>
            <pc:sldLayoutMk cId="3210312558" sldId="2147483666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35.942" v="156"/>
          <pc:sldLayoutMkLst>
            <pc:docMk/>
            <pc:sldMasterMk cId="2460954070" sldId="2147483660"/>
            <pc:sldLayoutMk cId="3146388984" sldId="2147483667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35.942" v="156"/>
          <pc:sldLayoutMkLst>
            <pc:docMk/>
            <pc:sldMasterMk cId="2460954070" sldId="2147483660"/>
            <pc:sldLayoutMk cId="3171841454" sldId="2147483668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35.942" v="156"/>
          <pc:sldLayoutMkLst>
            <pc:docMk/>
            <pc:sldMasterMk cId="2460954070" sldId="2147483660"/>
            <pc:sldLayoutMk cId="1718958274" sldId="2147483669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35.942" v="156"/>
          <pc:sldLayoutMkLst>
            <pc:docMk/>
            <pc:sldMasterMk cId="2460954070" sldId="2147483660"/>
            <pc:sldLayoutMk cId="2202905451" sldId="2147483670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35.942" v="156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addSldLayout delSldLayout">
        <pc:chgData name="Mirjana Hrestak" userId="S::mirjana.hrestak@skole.hr::49815455-4e4c-4849-8c71-90b1ad439328" providerId="AD" clId="Web-{AC520DD9-62DF-C5E1-F002-2907D3A1925F}" dt="2020-03-31T08:24:35.864" v="155"/>
        <pc:sldMasterMkLst>
          <pc:docMk/>
          <pc:sldMasterMk cId="2417965359" sldId="2147483685"/>
        </pc:sldMasterMkLst>
        <pc:sldLayoutChg chg="add del">
          <pc:chgData name="Mirjana Hrestak" userId="S::mirjana.hrestak@skole.hr::49815455-4e4c-4849-8c71-90b1ad439328" providerId="AD" clId="Web-{AC520DD9-62DF-C5E1-F002-2907D3A1925F}" dt="2020-03-31T08:24:35.864" v="155"/>
          <pc:sldLayoutMkLst>
            <pc:docMk/>
            <pc:sldMasterMk cId="2417965359" sldId="2147483685"/>
            <pc:sldLayoutMk cId="3137978989" sldId="2147483674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35.864" v="155"/>
          <pc:sldLayoutMkLst>
            <pc:docMk/>
            <pc:sldMasterMk cId="2417965359" sldId="2147483685"/>
            <pc:sldLayoutMk cId="3425100409" sldId="2147483675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35.864" v="155"/>
          <pc:sldLayoutMkLst>
            <pc:docMk/>
            <pc:sldMasterMk cId="2417965359" sldId="2147483685"/>
            <pc:sldLayoutMk cId="701720069" sldId="2147483676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35.864" v="155"/>
          <pc:sldLayoutMkLst>
            <pc:docMk/>
            <pc:sldMasterMk cId="2417965359" sldId="2147483685"/>
            <pc:sldLayoutMk cId="2175939761" sldId="2147483677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35.864" v="155"/>
          <pc:sldLayoutMkLst>
            <pc:docMk/>
            <pc:sldMasterMk cId="2417965359" sldId="2147483685"/>
            <pc:sldLayoutMk cId="1617850569" sldId="2147483678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35.864" v="155"/>
          <pc:sldLayoutMkLst>
            <pc:docMk/>
            <pc:sldMasterMk cId="2417965359" sldId="2147483685"/>
            <pc:sldLayoutMk cId="1650975976" sldId="2147483679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35.864" v="155"/>
          <pc:sldLayoutMkLst>
            <pc:docMk/>
            <pc:sldMasterMk cId="2417965359" sldId="2147483685"/>
            <pc:sldLayoutMk cId="2351480985" sldId="2147483680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35.864" v="155"/>
          <pc:sldLayoutMkLst>
            <pc:docMk/>
            <pc:sldMasterMk cId="2417965359" sldId="2147483685"/>
            <pc:sldLayoutMk cId="945083874" sldId="2147483681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35.864" v="155"/>
          <pc:sldLayoutMkLst>
            <pc:docMk/>
            <pc:sldMasterMk cId="2417965359" sldId="2147483685"/>
            <pc:sldLayoutMk cId="2883974992" sldId="2147483682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35.864" v="155"/>
          <pc:sldLayoutMkLst>
            <pc:docMk/>
            <pc:sldMasterMk cId="2417965359" sldId="2147483685"/>
            <pc:sldLayoutMk cId="2618062839" sldId="2147483683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35.864" v="155"/>
          <pc:sldLayoutMkLst>
            <pc:docMk/>
            <pc:sldMasterMk cId="2417965359" sldId="2147483685"/>
            <pc:sldLayoutMk cId="4075633570" sldId="2147483684"/>
          </pc:sldLayoutMkLst>
        </pc:sldLayoutChg>
      </pc:sldMasterChg>
      <pc:sldMasterChg chg="add del addSldLayout delSldLayout">
        <pc:chgData name="Mirjana Hrestak" userId="S::mirjana.hrestak@skole.hr::49815455-4e4c-4849-8c71-90b1ad439328" providerId="AD" clId="Web-{AC520DD9-62DF-C5E1-F002-2907D3A1925F}" dt="2020-03-31T08:24:11.691" v="153"/>
        <pc:sldMasterMkLst>
          <pc:docMk/>
          <pc:sldMasterMk cId="4244346568" sldId="2147483711"/>
        </pc:sldMasterMkLst>
        <pc:sldLayoutChg chg="add del">
          <pc:chgData name="Mirjana Hrestak" userId="S::mirjana.hrestak@skole.hr::49815455-4e4c-4849-8c71-90b1ad439328" providerId="AD" clId="Web-{AC520DD9-62DF-C5E1-F002-2907D3A1925F}" dt="2020-03-31T08:24:11.691" v="153"/>
          <pc:sldLayoutMkLst>
            <pc:docMk/>
            <pc:sldMasterMk cId="4244346568" sldId="2147483711"/>
            <pc:sldLayoutMk cId="1209434366" sldId="2147483700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11.691" v="153"/>
          <pc:sldLayoutMkLst>
            <pc:docMk/>
            <pc:sldMasterMk cId="4244346568" sldId="2147483711"/>
            <pc:sldLayoutMk cId="2489141081" sldId="2147483701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11.691" v="153"/>
          <pc:sldLayoutMkLst>
            <pc:docMk/>
            <pc:sldMasterMk cId="4244346568" sldId="2147483711"/>
            <pc:sldLayoutMk cId="1645668189" sldId="2147483702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11.691" v="153"/>
          <pc:sldLayoutMkLst>
            <pc:docMk/>
            <pc:sldMasterMk cId="4244346568" sldId="2147483711"/>
            <pc:sldLayoutMk cId="4066985115" sldId="2147483703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11.691" v="153"/>
          <pc:sldLayoutMkLst>
            <pc:docMk/>
            <pc:sldMasterMk cId="4244346568" sldId="2147483711"/>
            <pc:sldLayoutMk cId="2760417561" sldId="2147483704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11.691" v="153"/>
          <pc:sldLayoutMkLst>
            <pc:docMk/>
            <pc:sldMasterMk cId="4244346568" sldId="2147483711"/>
            <pc:sldLayoutMk cId="89755923" sldId="2147483705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11.691" v="153"/>
          <pc:sldLayoutMkLst>
            <pc:docMk/>
            <pc:sldMasterMk cId="4244346568" sldId="2147483711"/>
            <pc:sldLayoutMk cId="2087576896" sldId="2147483706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11.691" v="153"/>
          <pc:sldLayoutMkLst>
            <pc:docMk/>
            <pc:sldMasterMk cId="4244346568" sldId="2147483711"/>
            <pc:sldLayoutMk cId="2707400090" sldId="2147483707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11.691" v="153"/>
          <pc:sldLayoutMkLst>
            <pc:docMk/>
            <pc:sldMasterMk cId="4244346568" sldId="2147483711"/>
            <pc:sldLayoutMk cId="1560369133" sldId="2147483708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11.691" v="153"/>
          <pc:sldLayoutMkLst>
            <pc:docMk/>
            <pc:sldMasterMk cId="4244346568" sldId="2147483711"/>
            <pc:sldLayoutMk cId="928039299" sldId="2147483709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11.691" v="153"/>
          <pc:sldLayoutMkLst>
            <pc:docMk/>
            <pc:sldMasterMk cId="4244346568" sldId="2147483711"/>
            <pc:sldLayoutMk cId="274446590" sldId="2147483710"/>
          </pc:sldLayoutMkLst>
        </pc:sldLayoutChg>
      </pc:sldMasterChg>
      <pc:sldMasterChg chg="add del addSldLayout delSldLayout">
        <pc:chgData name="Mirjana Hrestak" userId="S::mirjana.hrestak@skole.hr::49815455-4e4c-4849-8c71-90b1ad439328" providerId="AD" clId="Web-{AC520DD9-62DF-C5E1-F002-2907D3A1925F}" dt="2020-03-31T08:24:35.942" v="156"/>
        <pc:sldMasterMkLst>
          <pc:docMk/>
          <pc:sldMasterMk cId="1803370977" sldId="2147483738"/>
        </pc:sldMasterMkLst>
        <pc:sldLayoutChg chg="add del">
          <pc:chgData name="Mirjana Hrestak" userId="S::mirjana.hrestak@skole.hr::49815455-4e4c-4849-8c71-90b1ad439328" providerId="AD" clId="Web-{AC520DD9-62DF-C5E1-F002-2907D3A1925F}" dt="2020-03-31T08:24:35.942" v="156"/>
          <pc:sldLayoutMkLst>
            <pc:docMk/>
            <pc:sldMasterMk cId="1803370977" sldId="2147483738"/>
            <pc:sldLayoutMk cId="2319391554" sldId="2147483727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35.942" v="156"/>
          <pc:sldLayoutMkLst>
            <pc:docMk/>
            <pc:sldMasterMk cId="1803370977" sldId="2147483738"/>
            <pc:sldLayoutMk cId="1097847081" sldId="2147483728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35.942" v="156"/>
          <pc:sldLayoutMkLst>
            <pc:docMk/>
            <pc:sldMasterMk cId="1803370977" sldId="2147483738"/>
            <pc:sldLayoutMk cId="2583423029" sldId="2147483729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35.942" v="156"/>
          <pc:sldLayoutMkLst>
            <pc:docMk/>
            <pc:sldMasterMk cId="1803370977" sldId="2147483738"/>
            <pc:sldLayoutMk cId="378920785" sldId="2147483730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35.942" v="156"/>
          <pc:sldLayoutMkLst>
            <pc:docMk/>
            <pc:sldMasterMk cId="1803370977" sldId="2147483738"/>
            <pc:sldLayoutMk cId="1714236742" sldId="2147483731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35.942" v="156"/>
          <pc:sldLayoutMkLst>
            <pc:docMk/>
            <pc:sldMasterMk cId="1803370977" sldId="2147483738"/>
            <pc:sldLayoutMk cId="2877508047" sldId="2147483732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35.942" v="156"/>
          <pc:sldLayoutMkLst>
            <pc:docMk/>
            <pc:sldMasterMk cId="1803370977" sldId="2147483738"/>
            <pc:sldLayoutMk cId="2846873247" sldId="2147483733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35.942" v="156"/>
          <pc:sldLayoutMkLst>
            <pc:docMk/>
            <pc:sldMasterMk cId="1803370977" sldId="2147483738"/>
            <pc:sldLayoutMk cId="3793413294" sldId="2147483734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35.942" v="156"/>
          <pc:sldLayoutMkLst>
            <pc:docMk/>
            <pc:sldMasterMk cId="1803370977" sldId="2147483738"/>
            <pc:sldLayoutMk cId="109695822" sldId="2147483735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35.942" v="156"/>
          <pc:sldLayoutMkLst>
            <pc:docMk/>
            <pc:sldMasterMk cId="1803370977" sldId="2147483738"/>
            <pc:sldLayoutMk cId="3847257585" sldId="2147483736"/>
          </pc:sldLayoutMkLst>
        </pc:sldLayoutChg>
        <pc:sldLayoutChg chg="add del">
          <pc:chgData name="Mirjana Hrestak" userId="S::mirjana.hrestak@skole.hr::49815455-4e4c-4849-8c71-90b1ad439328" providerId="AD" clId="Web-{AC520DD9-62DF-C5E1-F002-2907D3A1925F}" dt="2020-03-31T08:24:35.942" v="156"/>
          <pc:sldLayoutMkLst>
            <pc:docMk/>
            <pc:sldMasterMk cId="1803370977" sldId="2147483738"/>
            <pc:sldLayoutMk cId="1675444583" sldId="2147483737"/>
          </pc:sldLayoutMkLst>
        </pc:sldLayoutChg>
      </pc:sldMasterChg>
    </pc:docChg>
  </pc:docChgLst>
  <pc:docChgLst>
    <pc:chgData name="Mirjana Hrestak" userId="S::mirjana.hrestak@skole.hr::49815455-4e4c-4849-8c71-90b1ad439328" providerId="AD" clId="Web-{9B0538EB-C30E-A80C-D230-658D2D6F11BE}"/>
    <pc:docChg chg="addSld delSld modSld">
      <pc:chgData name="Mirjana Hrestak" userId="S::mirjana.hrestak@skole.hr::49815455-4e4c-4849-8c71-90b1ad439328" providerId="AD" clId="Web-{9B0538EB-C30E-A80C-D230-658D2D6F11BE}" dt="2020-03-31T09:49:25.686" v="71" actId="20577"/>
      <pc:docMkLst>
        <pc:docMk/>
      </pc:docMkLst>
      <pc:sldChg chg="modSp">
        <pc:chgData name="Mirjana Hrestak" userId="S::mirjana.hrestak@skole.hr::49815455-4e4c-4849-8c71-90b1ad439328" providerId="AD" clId="Web-{9B0538EB-C30E-A80C-D230-658D2D6F11BE}" dt="2020-03-31T09:48:47.577" v="58" actId="20577"/>
        <pc:sldMkLst>
          <pc:docMk/>
          <pc:sldMk cId="1156503375" sldId="260"/>
        </pc:sldMkLst>
        <pc:spChg chg="mod">
          <ac:chgData name="Mirjana Hrestak" userId="S::mirjana.hrestak@skole.hr::49815455-4e4c-4849-8c71-90b1ad439328" providerId="AD" clId="Web-{9B0538EB-C30E-A80C-D230-658D2D6F11BE}" dt="2020-03-31T09:48:47.577" v="58" actId="20577"/>
          <ac:spMkLst>
            <pc:docMk/>
            <pc:sldMk cId="1156503375" sldId="260"/>
            <ac:spMk id="3" creationId="{6FAACF3D-C0D6-422C-9503-F1865AF9B283}"/>
          </ac:spMkLst>
        </pc:spChg>
      </pc:sldChg>
      <pc:sldChg chg="modSp">
        <pc:chgData name="Mirjana Hrestak" userId="S::mirjana.hrestak@skole.hr::49815455-4e4c-4849-8c71-90b1ad439328" providerId="AD" clId="Web-{9B0538EB-C30E-A80C-D230-658D2D6F11BE}" dt="2020-03-31T09:49:07.358" v="66" actId="20577"/>
        <pc:sldMkLst>
          <pc:docMk/>
          <pc:sldMk cId="2994433365" sldId="261"/>
        </pc:sldMkLst>
        <pc:spChg chg="mod">
          <ac:chgData name="Mirjana Hrestak" userId="S::mirjana.hrestak@skole.hr::49815455-4e4c-4849-8c71-90b1ad439328" providerId="AD" clId="Web-{9B0538EB-C30E-A80C-D230-658D2D6F11BE}" dt="2020-03-31T09:49:07.358" v="66" actId="20577"/>
          <ac:spMkLst>
            <pc:docMk/>
            <pc:sldMk cId="2994433365" sldId="261"/>
            <ac:spMk id="3" creationId="{D22478BE-083C-4EEA-9B95-FDC385217591}"/>
          </ac:spMkLst>
        </pc:spChg>
      </pc:sldChg>
      <pc:sldChg chg="modSp">
        <pc:chgData name="Mirjana Hrestak" userId="S::mirjana.hrestak@skole.hr::49815455-4e4c-4849-8c71-90b1ad439328" providerId="AD" clId="Web-{9B0538EB-C30E-A80C-D230-658D2D6F11BE}" dt="2020-03-31T09:49:22.717" v="69" actId="20577"/>
        <pc:sldMkLst>
          <pc:docMk/>
          <pc:sldMk cId="1173275259" sldId="262"/>
        </pc:sldMkLst>
        <pc:spChg chg="mod">
          <ac:chgData name="Mirjana Hrestak" userId="S::mirjana.hrestak@skole.hr::49815455-4e4c-4849-8c71-90b1ad439328" providerId="AD" clId="Web-{9B0538EB-C30E-A80C-D230-658D2D6F11BE}" dt="2020-03-31T09:49:22.717" v="69" actId="20577"/>
          <ac:spMkLst>
            <pc:docMk/>
            <pc:sldMk cId="1173275259" sldId="262"/>
            <ac:spMk id="3" creationId="{A0930DB6-7FA5-4B58-91B0-DC9BC5071F28}"/>
          </ac:spMkLst>
        </pc:spChg>
      </pc:sldChg>
      <pc:sldChg chg="modSp new">
        <pc:chgData name="Mirjana Hrestak" userId="S::mirjana.hrestak@skole.hr::49815455-4e4c-4849-8c71-90b1ad439328" providerId="AD" clId="Web-{9B0538EB-C30E-A80C-D230-658D2D6F11BE}" dt="2020-03-31T09:47:26.280" v="48" actId="20577"/>
        <pc:sldMkLst>
          <pc:docMk/>
          <pc:sldMk cId="3947816585" sldId="264"/>
        </pc:sldMkLst>
        <pc:spChg chg="mod">
          <ac:chgData name="Mirjana Hrestak" userId="S::mirjana.hrestak@skole.hr::49815455-4e4c-4849-8c71-90b1ad439328" providerId="AD" clId="Web-{9B0538EB-C30E-A80C-D230-658D2D6F11BE}" dt="2020-03-31T09:47:26.280" v="48" actId="20577"/>
          <ac:spMkLst>
            <pc:docMk/>
            <pc:sldMk cId="3947816585" sldId="264"/>
            <ac:spMk id="3" creationId="{7746F7AF-3781-491C-9112-CA3A0976B398}"/>
          </ac:spMkLst>
        </pc:spChg>
      </pc:sldChg>
      <pc:sldChg chg="new del">
        <pc:chgData name="Mirjana Hrestak" userId="S::mirjana.hrestak@skole.hr::49815455-4e4c-4849-8c71-90b1ad439328" providerId="AD" clId="Web-{9B0538EB-C30E-A80C-D230-658D2D6F11BE}" dt="2020-03-31T09:40:49.877" v="47"/>
        <pc:sldMkLst>
          <pc:docMk/>
          <pc:sldMk cId="1793598722" sldId="265"/>
        </pc:sldMkLst>
      </pc:sldChg>
      <pc:sldChg chg="new del">
        <pc:chgData name="Mirjana Hrestak" userId="S::mirjana.hrestak@skole.hr::49815455-4e4c-4849-8c71-90b1ad439328" providerId="AD" clId="Web-{9B0538EB-C30E-A80C-D230-658D2D6F11BE}" dt="2020-03-31T09:48:11.405" v="52"/>
        <pc:sldMkLst>
          <pc:docMk/>
          <pc:sldMk cId="2997272733" sldId="265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F0F66A-622B-400A-8725-1B1E35F6D51B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F177D8E-83E0-491B-BD6A-438A09E87EBC}">
      <dgm:prSet/>
      <dgm:spPr/>
      <dgm:t>
        <a:bodyPr/>
        <a:lstStyle/>
        <a:p>
          <a:r>
            <a:rPr lang="en-US" err="1">
              <a:latin typeface="Calibri"/>
              <a:cs typeface="Calibri"/>
            </a:rPr>
            <a:t>Prisjetimo</a:t>
          </a:r>
          <a:r>
            <a:rPr lang="en-US">
              <a:latin typeface="Calibri"/>
              <a:cs typeface="Calibri"/>
            </a:rPr>
            <a:t> se!</a:t>
          </a:r>
          <a:endParaRPr lang="en-US" b="0" i="0" u="none" strike="noStrike" cap="none" baseline="0" noProof="0">
            <a:latin typeface="Calibri"/>
            <a:cs typeface="Calibri"/>
          </a:endParaRPr>
        </a:p>
      </dgm:t>
    </dgm:pt>
    <dgm:pt modelId="{56B200F6-4EE3-4CF4-921D-84307E8237EF}" type="parTrans" cxnId="{3439AE29-5A8A-4546-BFD7-CD7E39E2CD8E}">
      <dgm:prSet/>
      <dgm:spPr/>
      <dgm:t>
        <a:bodyPr/>
        <a:lstStyle/>
        <a:p>
          <a:endParaRPr lang="en-US"/>
        </a:p>
      </dgm:t>
    </dgm:pt>
    <dgm:pt modelId="{7437BC4C-4635-4ACC-84FA-51E95F2DBE2E}" type="sibTrans" cxnId="{3439AE29-5A8A-4546-BFD7-CD7E39E2CD8E}">
      <dgm:prSet/>
      <dgm:spPr/>
      <dgm:t>
        <a:bodyPr/>
        <a:lstStyle/>
        <a:p>
          <a:endParaRPr lang="en-US"/>
        </a:p>
      </dgm:t>
    </dgm:pt>
    <dgm:pt modelId="{22A87949-FE1B-415C-BC7D-BC5D5C5B3D9B}">
      <dgm:prSet/>
      <dgm:spPr/>
      <dgm:t>
        <a:bodyPr/>
        <a:lstStyle/>
        <a:p>
          <a:r>
            <a:rPr lang="en-US" b="1" dirty="0" err="1">
              <a:latin typeface="Calibri"/>
              <a:cs typeface="Calibri"/>
            </a:rPr>
            <a:t>Glagolima</a:t>
          </a:r>
          <a:r>
            <a:rPr lang="en-US" b="1" dirty="0">
              <a:latin typeface="Calibri"/>
              <a:cs typeface="Calibri"/>
            </a:rPr>
            <a:t> </a:t>
          </a:r>
          <a:r>
            <a:rPr lang="en-US" b="1" dirty="0" err="1">
              <a:latin typeface="Calibri"/>
              <a:cs typeface="Calibri"/>
            </a:rPr>
            <a:t>izričemo</a:t>
          </a:r>
          <a:r>
            <a:rPr lang="en-US" b="1" dirty="0">
              <a:latin typeface="Calibri"/>
              <a:cs typeface="Calibri"/>
            </a:rPr>
            <a:t> </a:t>
          </a:r>
          <a:r>
            <a:rPr lang="en-US" b="1" dirty="0" err="1">
              <a:latin typeface="Calibri"/>
              <a:cs typeface="Calibri"/>
            </a:rPr>
            <a:t>prošlo</a:t>
          </a:r>
          <a:r>
            <a:rPr lang="en-US" b="1" dirty="0">
              <a:latin typeface="Calibri"/>
              <a:cs typeface="Calibri"/>
            </a:rPr>
            <a:t>, </a:t>
          </a:r>
          <a:r>
            <a:rPr lang="en-US" b="1" dirty="0" err="1">
              <a:latin typeface="Calibri"/>
              <a:cs typeface="Calibri"/>
            </a:rPr>
            <a:t>sadašnje</a:t>
          </a:r>
          <a:r>
            <a:rPr lang="en-US" b="1" dirty="0">
              <a:latin typeface="Calibri"/>
              <a:cs typeface="Calibri"/>
            </a:rPr>
            <a:t> </a:t>
          </a:r>
          <a:r>
            <a:rPr lang="en-US" b="1" dirty="0" err="1">
              <a:latin typeface="Calibri"/>
              <a:cs typeface="Calibri"/>
            </a:rPr>
            <a:t>i</a:t>
          </a:r>
          <a:r>
            <a:rPr lang="en-US" b="1" dirty="0">
              <a:latin typeface="Calibri"/>
              <a:cs typeface="Calibri"/>
            </a:rPr>
            <a:t> </a:t>
          </a:r>
          <a:r>
            <a:rPr lang="en-US" b="1" dirty="0" err="1">
              <a:latin typeface="Calibri"/>
              <a:cs typeface="Calibri"/>
            </a:rPr>
            <a:t>buduće</a:t>
          </a:r>
          <a:r>
            <a:rPr lang="en-US" b="1" dirty="0">
              <a:latin typeface="Calibri"/>
              <a:cs typeface="Calibri"/>
            </a:rPr>
            <a:t> </a:t>
          </a:r>
          <a:r>
            <a:rPr lang="en-US" b="1" dirty="0" err="1">
              <a:latin typeface="Calibri"/>
              <a:cs typeface="Calibri"/>
            </a:rPr>
            <a:t>vrijeme</a:t>
          </a:r>
          <a:endParaRPr lang="en-US" b="1" dirty="0">
            <a:latin typeface="Calibri"/>
            <a:cs typeface="Calibri"/>
          </a:endParaRPr>
        </a:p>
      </dgm:t>
    </dgm:pt>
    <dgm:pt modelId="{ED5784D4-1420-483D-B49A-8D19A6D7C5A1}" type="parTrans" cxnId="{D98A345A-8A46-49CE-9748-2CEE5E238502}">
      <dgm:prSet/>
      <dgm:spPr/>
      <dgm:t>
        <a:bodyPr/>
        <a:lstStyle/>
        <a:p>
          <a:endParaRPr lang="en-US"/>
        </a:p>
      </dgm:t>
    </dgm:pt>
    <dgm:pt modelId="{F2B9A721-2F86-4D19-99EF-9931C610D9D8}" type="sibTrans" cxnId="{D98A345A-8A46-49CE-9748-2CEE5E238502}">
      <dgm:prSet/>
      <dgm:spPr/>
      <dgm:t>
        <a:bodyPr/>
        <a:lstStyle/>
        <a:p>
          <a:endParaRPr lang="en-US"/>
        </a:p>
      </dgm:t>
    </dgm:pt>
    <dgm:pt modelId="{E6F996BF-DE77-4C4E-8907-B7001B188A0D}" type="pres">
      <dgm:prSet presAssocID="{06F0F66A-622B-400A-8725-1B1E35F6D51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2597C2D-5D52-4493-93F1-8DD9E25655F8}" type="pres">
      <dgm:prSet presAssocID="{4F177D8E-83E0-491B-BD6A-438A09E87EBC}" presName="hierRoot1" presStyleCnt="0"/>
      <dgm:spPr/>
    </dgm:pt>
    <dgm:pt modelId="{64617D80-B954-4057-9BDC-184F91B15F53}" type="pres">
      <dgm:prSet presAssocID="{4F177D8E-83E0-491B-BD6A-438A09E87EBC}" presName="composite" presStyleCnt="0"/>
      <dgm:spPr/>
    </dgm:pt>
    <dgm:pt modelId="{DAE6072C-82FE-43BA-8B14-A6767B671738}" type="pres">
      <dgm:prSet presAssocID="{4F177D8E-83E0-491B-BD6A-438A09E87EBC}" presName="background" presStyleLbl="node0" presStyleIdx="0" presStyleCnt="2"/>
      <dgm:spPr/>
    </dgm:pt>
    <dgm:pt modelId="{A06F05EE-90C1-4C87-89B6-4D9B04585863}" type="pres">
      <dgm:prSet presAssocID="{4F177D8E-83E0-491B-BD6A-438A09E87EBC}" presName="text" presStyleLbl="fgAcc0" presStyleIdx="0" presStyleCnt="2">
        <dgm:presLayoutVars>
          <dgm:chPref val="3"/>
        </dgm:presLayoutVars>
      </dgm:prSet>
      <dgm:spPr/>
    </dgm:pt>
    <dgm:pt modelId="{5BE4706D-020E-499A-B59B-88E39BD40CFD}" type="pres">
      <dgm:prSet presAssocID="{4F177D8E-83E0-491B-BD6A-438A09E87EBC}" presName="hierChild2" presStyleCnt="0"/>
      <dgm:spPr/>
    </dgm:pt>
    <dgm:pt modelId="{044A5295-E994-436E-A6DF-6DFBF44F2393}" type="pres">
      <dgm:prSet presAssocID="{22A87949-FE1B-415C-BC7D-BC5D5C5B3D9B}" presName="hierRoot1" presStyleCnt="0"/>
      <dgm:spPr/>
    </dgm:pt>
    <dgm:pt modelId="{7A7C9936-9A45-4430-8FEE-58C5D73B46F4}" type="pres">
      <dgm:prSet presAssocID="{22A87949-FE1B-415C-BC7D-BC5D5C5B3D9B}" presName="composite" presStyleCnt="0"/>
      <dgm:spPr/>
    </dgm:pt>
    <dgm:pt modelId="{47A75133-0607-46CA-BF7A-647021702F5F}" type="pres">
      <dgm:prSet presAssocID="{22A87949-FE1B-415C-BC7D-BC5D5C5B3D9B}" presName="background" presStyleLbl="node0" presStyleIdx="1" presStyleCnt="2"/>
      <dgm:spPr/>
    </dgm:pt>
    <dgm:pt modelId="{448C5F9D-970C-49D6-BE8F-FFC24F33ED54}" type="pres">
      <dgm:prSet presAssocID="{22A87949-FE1B-415C-BC7D-BC5D5C5B3D9B}" presName="text" presStyleLbl="fgAcc0" presStyleIdx="1" presStyleCnt="2">
        <dgm:presLayoutVars>
          <dgm:chPref val="3"/>
        </dgm:presLayoutVars>
      </dgm:prSet>
      <dgm:spPr/>
    </dgm:pt>
    <dgm:pt modelId="{CD4173F0-6EC8-483C-A6DB-9868B1D86A07}" type="pres">
      <dgm:prSet presAssocID="{22A87949-FE1B-415C-BC7D-BC5D5C5B3D9B}" presName="hierChild2" presStyleCnt="0"/>
      <dgm:spPr/>
    </dgm:pt>
  </dgm:ptLst>
  <dgm:cxnLst>
    <dgm:cxn modelId="{3439AE29-5A8A-4546-BFD7-CD7E39E2CD8E}" srcId="{06F0F66A-622B-400A-8725-1B1E35F6D51B}" destId="{4F177D8E-83E0-491B-BD6A-438A09E87EBC}" srcOrd="0" destOrd="0" parTransId="{56B200F6-4EE3-4CF4-921D-84307E8237EF}" sibTransId="{7437BC4C-4635-4ACC-84FA-51E95F2DBE2E}"/>
    <dgm:cxn modelId="{FC4A9647-855F-45F8-814C-8865774743D0}" type="presOf" srcId="{06F0F66A-622B-400A-8725-1B1E35F6D51B}" destId="{E6F996BF-DE77-4C4E-8907-B7001B188A0D}" srcOrd="0" destOrd="0" presId="urn:microsoft.com/office/officeart/2005/8/layout/hierarchy1"/>
    <dgm:cxn modelId="{D98A345A-8A46-49CE-9748-2CEE5E238502}" srcId="{06F0F66A-622B-400A-8725-1B1E35F6D51B}" destId="{22A87949-FE1B-415C-BC7D-BC5D5C5B3D9B}" srcOrd="1" destOrd="0" parTransId="{ED5784D4-1420-483D-B49A-8D19A6D7C5A1}" sibTransId="{F2B9A721-2F86-4D19-99EF-9931C610D9D8}"/>
    <dgm:cxn modelId="{32F6B8D3-7A98-4A67-8AED-E2BCEB264CDD}" type="presOf" srcId="{22A87949-FE1B-415C-BC7D-BC5D5C5B3D9B}" destId="{448C5F9D-970C-49D6-BE8F-FFC24F33ED54}" srcOrd="0" destOrd="0" presId="urn:microsoft.com/office/officeart/2005/8/layout/hierarchy1"/>
    <dgm:cxn modelId="{EE27B5EC-FC37-42BA-9853-CA012F1BB215}" type="presOf" srcId="{4F177D8E-83E0-491B-BD6A-438A09E87EBC}" destId="{A06F05EE-90C1-4C87-89B6-4D9B04585863}" srcOrd="0" destOrd="0" presId="urn:microsoft.com/office/officeart/2005/8/layout/hierarchy1"/>
    <dgm:cxn modelId="{4F9FA760-C550-4F80-9395-EA59B40629DA}" type="presParOf" srcId="{E6F996BF-DE77-4C4E-8907-B7001B188A0D}" destId="{82597C2D-5D52-4493-93F1-8DD9E25655F8}" srcOrd="0" destOrd="0" presId="urn:microsoft.com/office/officeart/2005/8/layout/hierarchy1"/>
    <dgm:cxn modelId="{E0D6E526-7A60-471D-AF1B-303F2CB21005}" type="presParOf" srcId="{82597C2D-5D52-4493-93F1-8DD9E25655F8}" destId="{64617D80-B954-4057-9BDC-184F91B15F53}" srcOrd="0" destOrd="0" presId="urn:microsoft.com/office/officeart/2005/8/layout/hierarchy1"/>
    <dgm:cxn modelId="{F8FE7931-EA03-4EB3-9025-0FDECF75CA39}" type="presParOf" srcId="{64617D80-B954-4057-9BDC-184F91B15F53}" destId="{DAE6072C-82FE-43BA-8B14-A6767B671738}" srcOrd="0" destOrd="0" presId="urn:microsoft.com/office/officeart/2005/8/layout/hierarchy1"/>
    <dgm:cxn modelId="{8AE6A874-F0C6-4966-83D5-0EC2195EF5C3}" type="presParOf" srcId="{64617D80-B954-4057-9BDC-184F91B15F53}" destId="{A06F05EE-90C1-4C87-89B6-4D9B04585863}" srcOrd="1" destOrd="0" presId="urn:microsoft.com/office/officeart/2005/8/layout/hierarchy1"/>
    <dgm:cxn modelId="{93A1F4E8-7508-4AF2-8DEA-4C3C9C9E8F8F}" type="presParOf" srcId="{82597C2D-5D52-4493-93F1-8DD9E25655F8}" destId="{5BE4706D-020E-499A-B59B-88E39BD40CFD}" srcOrd="1" destOrd="0" presId="urn:microsoft.com/office/officeart/2005/8/layout/hierarchy1"/>
    <dgm:cxn modelId="{DEE64CF2-86DD-418E-A4AE-6C932C4C4049}" type="presParOf" srcId="{E6F996BF-DE77-4C4E-8907-B7001B188A0D}" destId="{044A5295-E994-436E-A6DF-6DFBF44F2393}" srcOrd="1" destOrd="0" presId="urn:microsoft.com/office/officeart/2005/8/layout/hierarchy1"/>
    <dgm:cxn modelId="{CE3D8BE5-B25D-45EC-ABE0-1817638185E1}" type="presParOf" srcId="{044A5295-E994-436E-A6DF-6DFBF44F2393}" destId="{7A7C9936-9A45-4430-8FEE-58C5D73B46F4}" srcOrd="0" destOrd="0" presId="urn:microsoft.com/office/officeart/2005/8/layout/hierarchy1"/>
    <dgm:cxn modelId="{98DBF49B-6C9A-4F30-8549-74A87C68AE8F}" type="presParOf" srcId="{7A7C9936-9A45-4430-8FEE-58C5D73B46F4}" destId="{47A75133-0607-46CA-BF7A-647021702F5F}" srcOrd="0" destOrd="0" presId="urn:microsoft.com/office/officeart/2005/8/layout/hierarchy1"/>
    <dgm:cxn modelId="{E5565417-6071-4686-9007-FDF3F2FF8510}" type="presParOf" srcId="{7A7C9936-9A45-4430-8FEE-58C5D73B46F4}" destId="{448C5F9D-970C-49D6-BE8F-FFC24F33ED54}" srcOrd="1" destOrd="0" presId="urn:microsoft.com/office/officeart/2005/8/layout/hierarchy1"/>
    <dgm:cxn modelId="{46CC306F-AD76-49E2-A134-BEC38F4D0BF1}" type="presParOf" srcId="{044A5295-E994-436E-A6DF-6DFBF44F2393}" destId="{CD4173F0-6EC8-483C-A6DB-9868B1D86A0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E592B4-4B62-4528-AA32-C76FAF6BBFFB}" type="doc">
      <dgm:prSet loTypeId="urn:microsoft.com/office/officeart/2005/8/layout/bProcess2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23AFC90-E7EF-4200-BF51-89C2E6DE1F6B}">
      <dgm:prSet/>
      <dgm:spPr/>
      <dgm:t>
        <a:bodyPr/>
        <a:lstStyle/>
        <a:p>
          <a:r>
            <a:rPr lang="en-US"/>
            <a:t>NADAM SE DA STE BILI USPJEŠNI U RJEŠAVANJU ZADATAKA.</a:t>
          </a:r>
        </a:p>
      </dgm:t>
    </dgm:pt>
    <dgm:pt modelId="{414907B4-57A2-420E-A8F2-EFD55C507234}" type="parTrans" cxnId="{6C47006A-55E6-481F-8D11-F5B57720E3F0}">
      <dgm:prSet/>
      <dgm:spPr/>
      <dgm:t>
        <a:bodyPr/>
        <a:lstStyle/>
        <a:p>
          <a:endParaRPr lang="en-US"/>
        </a:p>
      </dgm:t>
    </dgm:pt>
    <dgm:pt modelId="{45F8A3EA-FF19-4EAB-A8DA-9E6E186339AC}" type="sibTrans" cxnId="{6C47006A-55E6-481F-8D11-F5B57720E3F0}">
      <dgm:prSet/>
      <dgm:spPr/>
      <dgm:t>
        <a:bodyPr/>
        <a:lstStyle/>
        <a:p>
          <a:endParaRPr lang="en-US"/>
        </a:p>
      </dgm:t>
    </dgm:pt>
    <dgm:pt modelId="{5BC53361-6ED8-4C18-A385-A8A112B4921B}">
      <dgm:prSet/>
      <dgm:spPr/>
      <dgm:t>
        <a:bodyPr/>
        <a:lstStyle/>
        <a:p>
          <a:r>
            <a:rPr lang="en-US"/>
            <a:t>LIJEP POZDRAV!</a:t>
          </a:r>
        </a:p>
      </dgm:t>
    </dgm:pt>
    <dgm:pt modelId="{A3EE1A3A-59B7-4465-A4F5-4E88170F6BC8}" type="parTrans" cxnId="{B5FAFFDF-3CD3-4BB4-A82E-B35F5D1A5E25}">
      <dgm:prSet/>
      <dgm:spPr/>
      <dgm:t>
        <a:bodyPr/>
        <a:lstStyle/>
        <a:p>
          <a:endParaRPr lang="en-US"/>
        </a:p>
      </dgm:t>
    </dgm:pt>
    <dgm:pt modelId="{8C86F80B-563B-4671-AF19-D709E6D2A15E}" type="sibTrans" cxnId="{B5FAFFDF-3CD3-4BB4-A82E-B35F5D1A5E25}">
      <dgm:prSet/>
      <dgm:spPr/>
      <dgm:t>
        <a:bodyPr/>
        <a:lstStyle/>
        <a:p>
          <a:endParaRPr lang="en-US"/>
        </a:p>
      </dgm:t>
    </dgm:pt>
    <dgm:pt modelId="{6CEE90DB-1E57-44D4-93B2-5FDC58B7E598}" type="pres">
      <dgm:prSet presAssocID="{F1E592B4-4B62-4528-AA32-C76FAF6BBFFB}" presName="diagram" presStyleCnt="0">
        <dgm:presLayoutVars>
          <dgm:dir/>
          <dgm:resizeHandles/>
        </dgm:presLayoutVars>
      </dgm:prSet>
      <dgm:spPr/>
    </dgm:pt>
    <dgm:pt modelId="{30533C4F-BE8E-42DC-B2D1-5AE2B55DFDD5}" type="pres">
      <dgm:prSet presAssocID="{523AFC90-E7EF-4200-BF51-89C2E6DE1F6B}" presName="firstNode" presStyleLbl="node1" presStyleIdx="0" presStyleCnt="2">
        <dgm:presLayoutVars>
          <dgm:bulletEnabled val="1"/>
        </dgm:presLayoutVars>
      </dgm:prSet>
      <dgm:spPr/>
    </dgm:pt>
    <dgm:pt modelId="{B757BAA2-C826-414C-8E50-38820EAA848C}" type="pres">
      <dgm:prSet presAssocID="{45F8A3EA-FF19-4EAB-A8DA-9E6E186339AC}" presName="sibTrans" presStyleLbl="sibTrans2D1" presStyleIdx="0" presStyleCnt="1"/>
      <dgm:spPr/>
    </dgm:pt>
    <dgm:pt modelId="{2F4C1852-F122-455B-BBD2-0A7B7B6D1F74}" type="pres">
      <dgm:prSet presAssocID="{5BC53361-6ED8-4C18-A385-A8A112B4921B}" presName="lastNode" presStyleLbl="node1" presStyleIdx="1" presStyleCnt="2">
        <dgm:presLayoutVars>
          <dgm:bulletEnabled val="1"/>
        </dgm:presLayoutVars>
      </dgm:prSet>
      <dgm:spPr/>
    </dgm:pt>
  </dgm:ptLst>
  <dgm:cxnLst>
    <dgm:cxn modelId="{6C47006A-55E6-481F-8D11-F5B57720E3F0}" srcId="{F1E592B4-4B62-4528-AA32-C76FAF6BBFFB}" destId="{523AFC90-E7EF-4200-BF51-89C2E6DE1F6B}" srcOrd="0" destOrd="0" parTransId="{414907B4-57A2-420E-A8F2-EFD55C507234}" sibTransId="{45F8A3EA-FF19-4EAB-A8DA-9E6E186339AC}"/>
    <dgm:cxn modelId="{CBDC0778-3C2D-45B9-B0AD-3EACB17B4971}" type="presOf" srcId="{F1E592B4-4B62-4528-AA32-C76FAF6BBFFB}" destId="{6CEE90DB-1E57-44D4-93B2-5FDC58B7E598}" srcOrd="0" destOrd="0" presId="urn:microsoft.com/office/officeart/2005/8/layout/bProcess2"/>
    <dgm:cxn modelId="{621DCF8F-5DD6-4B1E-A372-BDF3EE4ACCEC}" type="presOf" srcId="{5BC53361-6ED8-4C18-A385-A8A112B4921B}" destId="{2F4C1852-F122-455B-BBD2-0A7B7B6D1F74}" srcOrd="0" destOrd="0" presId="urn:microsoft.com/office/officeart/2005/8/layout/bProcess2"/>
    <dgm:cxn modelId="{AB2D31B7-9F10-4DF6-9D16-DF0435C9A20D}" type="presOf" srcId="{523AFC90-E7EF-4200-BF51-89C2E6DE1F6B}" destId="{30533C4F-BE8E-42DC-B2D1-5AE2B55DFDD5}" srcOrd="0" destOrd="0" presId="urn:microsoft.com/office/officeart/2005/8/layout/bProcess2"/>
    <dgm:cxn modelId="{B5FAFFDF-3CD3-4BB4-A82E-B35F5D1A5E25}" srcId="{F1E592B4-4B62-4528-AA32-C76FAF6BBFFB}" destId="{5BC53361-6ED8-4C18-A385-A8A112B4921B}" srcOrd="1" destOrd="0" parTransId="{A3EE1A3A-59B7-4465-A4F5-4E88170F6BC8}" sibTransId="{8C86F80B-563B-4671-AF19-D709E6D2A15E}"/>
    <dgm:cxn modelId="{2E52A9E2-9F97-438B-966A-C4CD3FD156B7}" type="presOf" srcId="{45F8A3EA-FF19-4EAB-A8DA-9E6E186339AC}" destId="{B757BAA2-C826-414C-8E50-38820EAA848C}" srcOrd="0" destOrd="0" presId="urn:microsoft.com/office/officeart/2005/8/layout/bProcess2"/>
    <dgm:cxn modelId="{5343239C-7028-448A-AA21-6AEF7D418D7F}" type="presParOf" srcId="{6CEE90DB-1E57-44D4-93B2-5FDC58B7E598}" destId="{30533C4F-BE8E-42DC-B2D1-5AE2B55DFDD5}" srcOrd="0" destOrd="0" presId="urn:microsoft.com/office/officeart/2005/8/layout/bProcess2"/>
    <dgm:cxn modelId="{8A0196F6-CAAB-4935-A42F-F6F4030A08B5}" type="presParOf" srcId="{6CEE90DB-1E57-44D4-93B2-5FDC58B7E598}" destId="{B757BAA2-C826-414C-8E50-38820EAA848C}" srcOrd="1" destOrd="0" presId="urn:microsoft.com/office/officeart/2005/8/layout/bProcess2"/>
    <dgm:cxn modelId="{51D82226-436F-4B04-BA85-9BA1A1153BE5}" type="presParOf" srcId="{6CEE90DB-1E57-44D4-93B2-5FDC58B7E598}" destId="{2F4C1852-F122-455B-BBD2-0A7B7B6D1F74}" srcOrd="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E6072C-82FE-43BA-8B14-A6767B671738}">
      <dsp:nvSpPr>
        <dsp:cNvPr id="0" name=""/>
        <dsp:cNvSpPr/>
      </dsp:nvSpPr>
      <dsp:spPr>
        <a:xfrm>
          <a:off x="1283" y="458137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6F05EE-90C1-4C87-89B6-4D9B04585863}">
      <dsp:nvSpPr>
        <dsp:cNvPr id="0" name=""/>
        <dsp:cNvSpPr/>
      </dsp:nvSpPr>
      <dsp:spPr>
        <a:xfrm>
          <a:off x="501904" y="933727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 err="1">
              <a:latin typeface="Calibri"/>
              <a:cs typeface="Calibri"/>
            </a:rPr>
            <a:t>Prisjetimo</a:t>
          </a:r>
          <a:r>
            <a:rPr lang="en-US" sz="4200" kern="1200">
              <a:latin typeface="Calibri"/>
              <a:cs typeface="Calibri"/>
            </a:rPr>
            <a:t> se!</a:t>
          </a:r>
          <a:endParaRPr lang="en-US" sz="4200" b="0" i="0" u="none" strike="noStrike" kern="1200" cap="none" baseline="0" noProof="0">
            <a:latin typeface="Calibri"/>
            <a:cs typeface="Calibri"/>
          </a:endParaRPr>
        </a:p>
      </dsp:txBody>
      <dsp:txXfrm>
        <a:off x="585701" y="1017524"/>
        <a:ext cx="4337991" cy="2693452"/>
      </dsp:txXfrm>
    </dsp:sp>
    <dsp:sp modelId="{47A75133-0607-46CA-BF7A-647021702F5F}">
      <dsp:nvSpPr>
        <dsp:cNvPr id="0" name=""/>
        <dsp:cNvSpPr/>
      </dsp:nvSpPr>
      <dsp:spPr>
        <a:xfrm>
          <a:off x="5508110" y="458137"/>
          <a:ext cx="4505585" cy="28610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8C5F9D-970C-49D6-BE8F-FFC24F33ED54}">
      <dsp:nvSpPr>
        <dsp:cNvPr id="0" name=""/>
        <dsp:cNvSpPr/>
      </dsp:nvSpPr>
      <dsp:spPr>
        <a:xfrm>
          <a:off x="6008730" y="933727"/>
          <a:ext cx="4505585" cy="28610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b="1" kern="1200" dirty="0" err="1">
              <a:latin typeface="Calibri"/>
              <a:cs typeface="Calibri"/>
            </a:rPr>
            <a:t>Glagolima</a:t>
          </a:r>
          <a:r>
            <a:rPr lang="en-US" sz="4200" b="1" kern="1200" dirty="0">
              <a:latin typeface="Calibri"/>
              <a:cs typeface="Calibri"/>
            </a:rPr>
            <a:t> </a:t>
          </a:r>
          <a:r>
            <a:rPr lang="en-US" sz="4200" b="1" kern="1200" dirty="0" err="1">
              <a:latin typeface="Calibri"/>
              <a:cs typeface="Calibri"/>
            </a:rPr>
            <a:t>izričemo</a:t>
          </a:r>
          <a:r>
            <a:rPr lang="en-US" sz="4200" b="1" kern="1200" dirty="0">
              <a:latin typeface="Calibri"/>
              <a:cs typeface="Calibri"/>
            </a:rPr>
            <a:t> </a:t>
          </a:r>
          <a:r>
            <a:rPr lang="en-US" sz="4200" b="1" kern="1200" dirty="0" err="1">
              <a:latin typeface="Calibri"/>
              <a:cs typeface="Calibri"/>
            </a:rPr>
            <a:t>prošlo</a:t>
          </a:r>
          <a:r>
            <a:rPr lang="en-US" sz="4200" b="1" kern="1200" dirty="0">
              <a:latin typeface="Calibri"/>
              <a:cs typeface="Calibri"/>
            </a:rPr>
            <a:t>, </a:t>
          </a:r>
          <a:r>
            <a:rPr lang="en-US" sz="4200" b="1" kern="1200" dirty="0" err="1">
              <a:latin typeface="Calibri"/>
              <a:cs typeface="Calibri"/>
            </a:rPr>
            <a:t>sadašnje</a:t>
          </a:r>
          <a:r>
            <a:rPr lang="en-US" sz="4200" b="1" kern="1200" dirty="0">
              <a:latin typeface="Calibri"/>
              <a:cs typeface="Calibri"/>
            </a:rPr>
            <a:t> </a:t>
          </a:r>
          <a:r>
            <a:rPr lang="en-US" sz="4200" b="1" kern="1200" dirty="0" err="1">
              <a:latin typeface="Calibri"/>
              <a:cs typeface="Calibri"/>
            </a:rPr>
            <a:t>i</a:t>
          </a:r>
          <a:r>
            <a:rPr lang="en-US" sz="4200" b="1" kern="1200" dirty="0">
              <a:latin typeface="Calibri"/>
              <a:cs typeface="Calibri"/>
            </a:rPr>
            <a:t> </a:t>
          </a:r>
          <a:r>
            <a:rPr lang="en-US" sz="4200" b="1" kern="1200" dirty="0" err="1">
              <a:latin typeface="Calibri"/>
              <a:cs typeface="Calibri"/>
            </a:rPr>
            <a:t>buduće</a:t>
          </a:r>
          <a:r>
            <a:rPr lang="en-US" sz="4200" b="1" kern="1200" dirty="0">
              <a:latin typeface="Calibri"/>
              <a:cs typeface="Calibri"/>
            </a:rPr>
            <a:t> </a:t>
          </a:r>
          <a:r>
            <a:rPr lang="en-US" sz="4200" b="1" kern="1200" dirty="0" err="1">
              <a:latin typeface="Calibri"/>
              <a:cs typeface="Calibri"/>
            </a:rPr>
            <a:t>vrijeme</a:t>
          </a:r>
          <a:endParaRPr lang="en-US" sz="4200" b="1" kern="1200" dirty="0">
            <a:latin typeface="Calibri"/>
            <a:cs typeface="Calibri"/>
          </a:endParaRPr>
        </a:p>
      </dsp:txBody>
      <dsp:txXfrm>
        <a:off x="6092527" y="1017524"/>
        <a:ext cx="4337991" cy="26934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533C4F-BE8E-42DC-B2D1-5AE2B55DFDD5}">
      <dsp:nvSpPr>
        <dsp:cNvPr id="0" name=""/>
        <dsp:cNvSpPr/>
      </dsp:nvSpPr>
      <dsp:spPr>
        <a:xfrm>
          <a:off x="1283" y="23849"/>
          <a:ext cx="4205213" cy="420521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/>
            <a:t>NADAM SE DA STE BILI USPJEŠNI U RJEŠAVANJU ZADATAKA.</a:t>
          </a:r>
        </a:p>
      </dsp:txBody>
      <dsp:txXfrm>
        <a:off x="617122" y="639688"/>
        <a:ext cx="2973535" cy="2973535"/>
      </dsp:txXfrm>
    </dsp:sp>
    <dsp:sp modelId="{B757BAA2-C826-414C-8E50-38820EAA848C}">
      <dsp:nvSpPr>
        <dsp:cNvPr id="0" name=""/>
        <dsp:cNvSpPr/>
      </dsp:nvSpPr>
      <dsp:spPr>
        <a:xfrm rot="5400000">
          <a:off x="4553426" y="1569265"/>
          <a:ext cx="1471824" cy="1114381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4C1852-F122-455B-BBD2-0A7B7B6D1F74}">
      <dsp:nvSpPr>
        <dsp:cNvPr id="0" name=""/>
        <dsp:cNvSpPr/>
      </dsp:nvSpPr>
      <dsp:spPr>
        <a:xfrm>
          <a:off x="6309103" y="23849"/>
          <a:ext cx="4205213" cy="4205213"/>
        </a:xfrm>
        <a:prstGeom prst="ellipse">
          <a:avLst/>
        </a:prstGeom>
        <a:solidFill>
          <a:schemeClr val="accent2">
            <a:hueOff val="1493069"/>
            <a:satOff val="-252"/>
            <a:lumOff val="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100" kern="1200"/>
            <a:t>LIJEP POZDRAV!</a:t>
          </a:r>
        </a:p>
      </dsp:txBody>
      <dsp:txXfrm>
        <a:off x="6924942" y="639688"/>
        <a:ext cx="2973535" cy="29735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873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20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508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413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95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257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444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236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391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847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423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370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hr/resource/350214/glagoli-izricanje-pro%C5%A1losti-sada%C5%A1njosti-budu%C4%87nosti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A51D536C-693D-4911-B3E3-277E6CA00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DACC7FC-0DA0-46D9-BEDF-149E4AB324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7178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3">
            <a:extLst>
              <a:ext uri="{FF2B5EF4-FFF2-40B4-BE49-F238E27FC236}">
                <a16:creationId xmlns:a16="http://schemas.microsoft.com/office/drawing/2014/main" id="{AE645C6A-4EBE-44FE-8BBD-D9ED0A23A41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40000"/>
          </a:blip>
          <a:srcRect t="6341" b="6111"/>
          <a:stretch/>
        </p:blipFill>
        <p:spPr>
          <a:xfrm>
            <a:off x="-171430" y="10"/>
            <a:ext cx="1218893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2552" cy="406908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8900" dirty="0" err="1">
                <a:latin typeface="Calibri"/>
                <a:cs typeface="Calibri Light"/>
              </a:rPr>
              <a:t>Izricanje</a:t>
            </a:r>
            <a:r>
              <a:rPr lang="en-US" sz="8900" dirty="0">
                <a:latin typeface="Calibri"/>
                <a:cs typeface="Calibri Light"/>
              </a:rPr>
              <a:t> </a:t>
            </a:r>
            <a:r>
              <a:rPr lang="en-US" sz="8900" dirty="0" err="1">
                <a:latin typeface="Calibri"/>
                <a:cs typeface="Calibri Light"/>
              </a:rPr>
              <a:t>prošlosti</a:t>
            </a:r>
            <a:r>
              <a:rPr lang="en-US" sz="8900" dirty="0">
                <a:latin typeface="Calibri"/>
                <a:cs typeface="Calibri Light"/>
              </a:rPr>
              <a:t>, </a:t>
            </a:r>
            <a:r>
              <a:rPr lang="en-US" sz="8900" dirty="0" err="1">
                <a:latin typeface="Calibri"/>
                <a:cs typeface="Calibri Light"/>
              </a:rPr>
              <a:t>sadašnjosti</a:t>
            </a:r>
            <a:r>
              <a:rPr lang="en-US" sz="8900" dirty="0">
                <a:latin typeface="Calibri"/>
                <a:cs typeface="Calibri Light"/>
              </a:rPr>
              <a:t> I </a:t>
            </a:r>
            <a:r>
              <a:rPr lang="en-US" sz="8900" dirty="0" err="1">
                <a:latin typeface="Calibri"/>
                <a:cs typeface="Calibri Light"/>
              </a:rPr>
              <a:t>budućnosti</a:t>
            </a:r>
            <a:endParaRPr lang="en-US" sz="8900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2552" cy="112569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err="1">
                <a:latin typeface="Calibri"/>
                <a:cs typeface="Calibri"/>
              </a:rPr>
              <a:t>Hrvatski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n-US" err="1">
                <a:latin typeface="Calibri"/>
                <a:cs typeface="Calibri"/>
              </a:rPr>
              <a:t>jezik</a:t>
            </a:r>
            <a:r>
              <a:rPr lang="en-US" dirty="0">
                <a:latin typeface="Calibri"/>
                <a:cs typeface="Calibri"/>
              </a:rPr>
              <a:t>, 6b </a:t>
            </a:r>
            <a:r>
              <a:rPr lang="en-US" err="1">
                <a:latin typeface="Calibri"/>
                <a:cs typeface="Calibri"/>
              </a:rPr>
              <a:t>i</a:t>
            </a:r>
            <a:r>
              <a:rPr lang="en-US" dirty="0">
                <a:latin typeface="Calibri"/>
                <a:cs typeface="Calibri"/>
              </a:rPr>
              <a:t> 6c </a:t>
            </a:r>
            <a:r>
              <a:rPr lang="en-US">
                <a:latin typeface="Calibri"/>
                <a:cs typeface="Calibri"/>
              </a:rPr>
              <a:t>razred, vježba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Calibri"/>
                <a:cs typeface="Calibri"/>
              </a:rPr>
              <a:t>Mirjana Hrestak</a:t>
            </a:r>
            <a:r>
              <a:rPr lang="en-US">
                <a:latin typeface="Calibri"/>
                <a:cs typeface="Calibri"/>
              </a:rPr>
              <a:t>, prof. reh.</a:t>
            </a:r>
          </a:p>
        </p:txBody>
      </p:sp>
      <p:sp>
        <p:nvSpPr>
          <p:cNvPr id="24" name="Rectangle 6">
            <a:extLst>
              <a:ext uri="{FF2B5EF4-FFF2-40B4-BE49-F238E27FC236}">
                <a16:creationId xmlns:a16="http://schemas.microsoft.com/office/drawing/2014/main" id="{1886631C-CD62-4E60-A5E7-767EEAEB4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DA2B7C-9DE2-4D7D-AA24-D2719AE97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endParaRPr lang="en-US" sz="8000">
              <a:solidFill>
                <a:srgbClr val="7178EC"/>
              </a:solidFill>
            </a:endParaRP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B35E924F-6BCD-48BA-A258-3E2383A36A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2599307"/>
              </p:ext>
            </p:extLst>
          </p:nvPr>
        </p:nvGraphicFramePr>
        <p:xfrm>
          <a:off x="838200" y="1396457"/>
          <a:ext cx="10515600" cy="4252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5063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65FB4-BF11-4C15-8714-2A662AC44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6737A-DEC0-4CF8-A5C7-B23262DA8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 </a:t>
            </a:r>
            <a:r>
              <a:rPr lang="en-US" b="1" err="1">
                <a:solidFill>
                  <a:srgbClr val="FF0000"/>
                </a:solidFill>
                <a:latin typeface="Kalinga"/>
                <a:cs typeface="Kalinga"/>
              </a:rPr>
              <a:t>Prošle</a:t>
            </a:r>
            <a:r>
              <a:rPr lang="en-US" b="1" dirty="0">
                <a:solidFill>
                  <a:srgbClr val="FF0000"/>
                </a:solidFill>
                <a:latin typeface="Kalinga"/>
                <a:cs typeface="Kalinga"/>
              </a:rPr>
              <a:t> </a:t>
            </a:r>
            <a:r>
              <a:rPr lang="en-US" b="1" err="1">
                <a:solidFill>
                  <a:srgbClr val="FF0000"/>
                </a:solidFill>
                <a:latin typeface="Kalinga"/>
                <a:cs typeface="Kalinga"/>
              </a:rPr>
              <a:t>godine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err="1">
                <a:latin typeface="Kalinga"/>
                <a:cs typeface="Kalinga"/>
              </a:rPr>
              <a:t>išli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err="1">
                <a:latin typeface="Kalinga"/>
                <a:cs typeface="Kalinga"/>
              </a:rPr>
              <a:t>smo</a:t>
            </a:r>
            <a:r>
              <a:rPr lang="en-US" dirty="0">
                <a:latin typeface="Kalinga"/>
                <a:cs typeface="Kalinga"/>
              </a:rPr>
              <a:t> u </a:t>
            </a:r>
            <a:r>
              <a:rPr lang="en-US" err="1">
                <a:latin typeface="Kalinga"/>
                <a:cs typeface="Kalinga"/>
              </a:rPr>
              <a:t>peti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err="1">
                <a:latin typeface="Kalinga"/>
                <a:cs typeface="Kalinga"/>
              </a:rPr>
              <a:t>razred</a:t>
            </a:r>
            <a:r>
              <a:rPr lang="en-US" dirty="0">
                <a:latin typeface="Kalinga"/>
                <a:cs typeface="Kalinga"/>
              </a:rPr>
              <a:t>.   </a:t>
            </a:r>
            <a:r>
              <a:rPr lang="en-US" b="1" dirty="0">
                <a:latin typeface="Kalinga"/>
                <a:cs typeface="Kalinga"/>
              </a:rPr>
              <a:t>PROŠLOST</a:t>
            </a:r>
          </a:p>
          <a:p>
            <a:pPr marL="0" indent="0">
              <a:buNone/>
            </a:pPr>
            <a:endParaRPr lang="en-US" dirty="0">
              <a:latin typeface="Kalinga"/>
              <a:cs typeface="Kalinga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Kalinga"/>
                <a:cs typeface="Kalinga"/>
              </a:rPr>
              <a:t>Sada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dirty="0" err="1">
                <a:latin typeface="Kalinga"/>
                <a:cs typeface="Kalinga"/>
              </a:rPr>
              <a:t>idemo</a:t>
            </a:r>
            <a:r>
              <a:rPr lang="en-US" dirty="0">
                <a:latin typeface="Kalinga"/>
                <a:cs typeface="Kalinga"/>
              </a:rPr>
              <a:t> u </a:t>
            </a:r>
            <a:r>
              <a:rPr lang="en-US" dirty="0" err="1">
                <a:latin typeface="Kalinga"/>
                <a:cs typeface="Kalinga"/>
              </a:rPr>
              <a:t>šesti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dirty="0" err="1">
                <a:latin typeface="Kalinga"/>
                <a:cs typeface="Kalinga"/>
              </a:rPr>
              <a:t>razred</a:t>
            </a:r>
            <a:r>
              <a:rPr lang="en-US" dirty="0">
                <a:latin typeface="Kalinga"/>
                <a:cs typeface="Kalinga"/>
              </a:rPr>
              <a:t>.   </a:t>
            </a:r>
            <a:r>
              <a:rPr lang="en-US" b="1" dirty="0">
                <a:latin typeface="Kalinga"/>
                <a:cs typeface="Kalinga"/>
              </a:rPr>
              <a:t>SADAŠNJOST</a:t>
            </a:r>
          </a:p>
          <a:p>
            <a:pPr marL="0" indent="0">
              <a:buNone/>
            </a:pPr>
            <a:endParaRPr lang="en-US" dirty="0">
              <a:latin typeface="Kalinga"/>
              <a:cs typeface="Kalinga"/>
            </a:endParaRPr>
          </a:p>
          <a:p>
            <a:pPr marL="0" indent="0">
              <a:buNone/>
            </a:pPr>
            <a:r>
              <a:rPr lang="en-US" b="1" dirty="0" err="1">
                <a:solidFill>
                  <a:srgbClr val="FF0000"/>
                </a:solidFill>
                <a:latin typeface="Kalinga"/>
                <a:cs typeface="Kalinga"/>
              </a:rPr>
              <a:t>Slijede</a:t>
            </a:r>
            <a:r>
              <a:rPr lang="en-US" dirty="0" err="1">
                <a:solidFill>
                  <a:srgbClr val="FF0000"/>
                </a:solidFill>
                <a:latin typeface="Kalinga"/>
                <a:cs typeface="Kalinga"/>
              </a:rPr>
              <a:t>ć</a:t>
            </a:r>
            <a:r>
              <a:rPr lang="en-US" b="1" dirty="0" err="1">
                <a:solidFill>
                  <a:srgbClr val="FF0000"/>
                </a:solidFill>
                <a:latin typeface="Kalinga"/>
                <a:cs typeface="Kalinga"/>
              </a:rPr>
              <a:t>e</a:t>
            </a:r>
            <a:r>
              <a:rPr lang="en-US" b="1" dirty="0">
                <a:solidFill>
                  <a:srgbClr val="FF0000"/>
                </a:solidFill>
                <a:latin typeface="Kalinga"/>
                <a:cs typeface="Kalinga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Kalinga"/>
                <a:cs typeface="Kalinga"/>
              </a:rPr>
              <a:t>godine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dirty="0" err="1">
                <a:latin typeface="Kalinga"/>
                <a:cs typeface="Kalinga"/>
              </a:rPr>
              <a:t>ići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dirty="0" err="1">
                <a:latin typeface="Kalinga"/>
                <a:cs typeface="Kalinga"/>
              </a:rPr>
              <a:t>ćemo</a:t>
            </a:r>
            <a:r>
              <a:rPr lang="en-US" dirty="0">
                <a:latin typeface="Kalinga"/>
                <a:cs typeface="Kalinga"/>
              </a:rPr>
              <a:t> u </a:t>
            </a:r>
            <a:r>
              <a:rPr lang="en-US" dirty="0" err="1">
                <a:latin typeface="Kalinga"/>
                <a:cs typeface="Kalinga"/>
              </a:rPr>
              <a:t>sedmi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dirty="0" err="1">
                <a:latin typeface="Kalinga"/>
                <a:cs typeface="Kalinga"/>
              </a:rPr>
              <a:t>razred</a:t>
            </a:r>
            <a:r>
              <a:rPr lang="en-US" dirty="0">
                <a:latin typeface="Kalinga"/>
                <a:cs typeface="Kalinga"/>
              </a:rPr>
              <a:t>.   </a:t>
            </a:r>
            <a:r>
              <a:rPr lang="en-US" b="1" dirty="0">
                <a:latin typeface="Kalinga"/>
                <a:cs typeface="Kalinga"/>
              </a:rPr>
              <a:t>BUDU</a:t>
            </a:r>
            <a:r>
              <a:rPr lang="en-US" dirty="0">
                <a:latin typeface="Kalinga"/>
                <a:cs typeface="Kalinga"/>
              </a:rPr>
              <a:t>Ć</a:t>
            </a:r>
            <a:r>
              <a:rPr lang="en-US" b="1" dirty="0">
                <a:latin typeface="Kalinga"/>
                <a:cs typeface="Kalinga"/>
              </a:rPr>
              <a:t>NOST</a:t>
            </a:r>
          </a:p>
        </p:txBody>
      </p:sp>
    </p:spTree>
    <p:extLst>
      <p:ext uri="{BB962C8B-B14F-4D97-AF65-F5344CB8AC3E}">
        <p14:creationId xmlns:p14="http://schemas.microsoft.com/office/powerpoint/2010/main" val="4202044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93B51-EF16-4469-937C-F09DB6B58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2770C-982D-4CBE-BA42-423DAE4E6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>
                <a:latin typeface="Kalinga"/>
                <a:cs typeface="Kalinga"/>
              </a:rPr>
              <a:t>Primjer:</a:t>
            </a:r>
          </a:p>
          <a:p>
            <a:pPr marL="0" indent="0">
              <a:buNone/>
            </a:pPr>
            <a:r>
              <a:rPr lang="en-US" dirty="0">
                <a:latin typeface="Kalinga"/>
                <a:cs typeface="Kalinga"/>
              </a:rPr>
              <a:t>Ivan </a:t>
            </a:r>
            <a:r>
              <a:rPr lang="en-US" dirty="0">
                <a:solidFill>
                  <a:srgbClr val="FF0000"/>
                </a:solidFill>
                <a:latin typeface="Kalinga"/>
                <a:cs typeface="Kalinga"/>
              </a:rPr>
              <a:t>je </a:t>
            </a:r>
            <a:r>
              <a:rPr lang="en-US" dirty="0" err="1">
                <a:solidFill>
                  <a:srgbClr val="FF0000"/>
                </a:solidFill>
                <a:latin typeface="Kalinga"/>
                <a:cs typeface="Kalinga"/>
              </a:rPr>
              <a:t>išao</a:t>
            </a:r>
            <a:r>
              <a:rPr lang="en-US" dirty="0">
                <a:latin typeface="Kalinga"/>
                <a:cs typeface="Kalinga"/>
              </a:rPr>
              <a:t> u </a:t>
            </a:r>
            <a:r>
              <a:rPr lang="en-US" dirty="0" err="1">
                <a:latin typeface="Kalinga"/>
                <a:cs typeface="Kalinga"/>
              </a:rPr>
              <a:t>šetnju</a:t>
            </a:r>
            <a:r>
              <a:rPr lang="en-US" dirty="0">
                <a:latin typeface="Kalinga"/>
                <a:cs typeface="Kalinga"/>
              </a:rPr>
              <a:t>.</a:t>
            </a:r>
          </a:p>
          <a:p>
            <a:endParaRPr lang="en-US" dirty="0">
              <a:latin typeface="Kalinga"/>
              <a:cs typeface="Kalinga"/>
            </a:endParaRPr>
          </a:p>
          <a:p>
            <a:pPr marL="0" indent="0">
              <a:buNone/>
            </a:pPr>
            <a:r>
              <a:rPr lang="en-US" dirty="0">
                <a:latin typeface="Kalinga"/>
                <a:cs typeface="Kalinga"/>
              </a:rPr>
              <a:t>Ivan</a:t>
            </a:r>
            <a:r>
              <a:rPr lang="en-US" dirty="0">
                <a:solidFill>
                  <a:srgbClr val="FF0000"/>
                </a:solidFill>
                <a:latin typeface="Kalinga"/>
                <a:cs typeface="Kalinga"/>
              </a:rPr>
              <a:t> ide </a:t>
            </a:r>
            <a:r>
              <a:rPr lang="en-US" dirty="0">
                <a:latin typeface="Kalinga"/>
                <a:cs typeface="Kalinga"/>
              </a:rPr>
              <a:t> u </a:t>
            </a:r>
            <a:r>
              <a:rPr lang="en-US" dirty="0" err="1">
                <a:latin typeface="Kalinga"/>
                <a:cs typeface="Kalinga"/>
              </a:rPr>
              <a:t>šetnju</a:t>
            </a:r>
            <a:r>
              <a:rPr lang="en-US" dirty="0">
                <a:latin typeface="Kalinga"/>
                <a:cs typeface="Kalinga"/>
              </a:rPr>
              <a:t>.</a:t>
            </a:r>
          </a:p>
          <a:p>
            <a:endParaRPr lang="en-US" dirty="0">
              <a:latin typeface="Kalinga"/>
              <a:cs typeface="Kalinga"/>
            </a:endParaRPr>
          </a:p>
          <a:p>
            <a:pPr marL="0" indent="0">
              <a:buNone/>
            </a:pPr>
            <a:r>
              <a:rPr lang="en-US" dirty="0">
                <a:latin typeface="Kalinga"/>
                <a:cs typeface="Kalinga"/>
              </a:rPr>
              <a:t>Ivan </a:t>
            </a:r>
            <a:r>
              <a:rPr lang="en-US" dirty="0" err="1">
                <a:solidFill>
                  <a:srgbClr val="FF0000"/>
                </a:solidFill>
                <a:latin typeface="Kalinga"/>
                <a:cs typeface="Kalinga"/>
              </a:rPr>
              <a:t>će</a:t>
            </a:r>
            <a:r>
              <a:rPr lang="en-US" dirty="0">
                <a:solidFill>
                  <a:srgbClr val="FF0000"/>
                </a:solidFill>
                <a:latin typeface="Kalinga"/>
                <a:cs typeface="Kalinga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Kalinga"/>
                <a:cs typeface="Kalinga"/>
              </a:rPr>
              <a:t>ići</a:t>
            </a:r>
            <a:r>
              <a:rPr lang="en-US" dirty="0">
                <a:solidFill>
                  <a:srgbClr val="FF0000"/>
                </a:solidFill>
                <a:latin typeface="Kalinga"/>
                <a:cs typeface="Kalinga"/>
              </a:rPr>
              <a:t> </a:t>
            </a:r>
            <a:r>
              <a:rPr lang="en-US" dirty="0">
                <a:latin typeface="Kalinga"/>
                <a:cs typeface="Kalinga"/>
              </a:rPr>
              <a:t>u </a:t>
            </a:r>
            <a:r>
              <a:rPr lang="en-US" dirty="0" err="1">
                <a:latin typeface="Kalinga"/>
                <a:cs typeface="Kalinga"/>
              </a:rPr>
              <a:t>šetnju</a:t>
            </a:r>
            <a:r>
              <a:rPr lang="en-US" dirty="0">
                <a:latin typeface="Kalinga"/>
                <a:cs typeface="Kalinga"/>
              </a:rPr>
              <a:t>.</a:t>
            </a:r>
          </a:p>
          <a:p>
            <a:pPr marL="0" indent="0">
              <a:buNone/>
            </a:pPr>
            <a:endParaRPr lang="en-US" dirty="0">
              <a:latin typeface="Kalinga"/>
              <a:cs typeface="Kalinga"/>
            </a:endParaRPr>
          </a:p>
        </p:txBody>
      </p:sp>
    </p:spTree>
    <p:extLst>
      <p:ext uri="{BB962C8B-B14F-4D97-AF65-F5344CB8AC3E}">
        <p14:creationId xmlns:p14="http://schemas.microsoft.com/office/powerpoint/2010/main" val="404152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904BC-B100-4AE2-98E8-C396064C2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ZADACI ZA PONAVLJANJE/ PREPIŠI IH U BILJEŽNICU I RIJEŠI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ACF3D-C0D6-422C-9503-F1865AF9B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Arial Black"/>
                <a:cs typeface="Kalinga"/>
              </a:rPr>
              <a:t>1. </a:t>
            </a:r>
            <a:r>
              <a:rPr lang="en-US" b="1" dirty="0" err="1">
                <a:latin typeface="Arial Black"/>
                <a:cs typeface="Kalinga"/>
              </a:rPr>
              <a:t>Slijedeće</a:t>
            </a:r>
            <a:r>
              <a:rPr lang="en-US" b="1" dirty="0">
                <a:latin typeface="Arial Black"/>
                <a:cs typeface="Kalinga"/>
              </a:rPr>
              <a:t> </a:t>
            </a:r>
            <a:r>
              <a:rPr lang="en-US" b="1" dirty="0" err="1">
                <a:latin typeface="Arial Black"/>
                <a:cs typeface="Kalinga"/>
              </a:rPr>
              <a:t>rečenice</a:t>
            </a:r>
            <a:r>
              <a:rPr lang="en-US" b="1" dirty="0">
                <a:latin typeface="Arial Black"/>
                <a:cs typeface="Kalinga"/>
              </a:rPr>
              <a:t> </a:t>
            </a:r>
            <a:r>
              <a:rPr lang="en-US" b="1" dirty="0" err="1">
                <a:latin typeface="Arial Black"/>
                <a:cs typeface="Kalinga"/>
              </a:rPr>
              <a:t>napiši</a:t>
            </a:r>
            <a:r>
              <a:rPr lang="en-US" b="1" dirty="0">
                <a:latin typeface="Arial Black"/>
                <a:cs typeface="Kalinga"/>
              </a:rPr>
              <a:t> u </a:t>
            </a:r>
            <a:r>
              <a:rPr lang="en-US" b="1" u="sng" dirty="0" err="1">
                <a:solidFill>
                  <a:srgbClr val="FF0000"/>
                </a:solidFill>
                <a:latin typeface="Arial Black"/>
                <a:cs typeface="Kalinga"/>
              </a:rPr>
              <a:t>prošlom</a:t>
            </a:r>
            <a:r>
              <a:rPr lang="en-US" b="1" u="sng" dirty="0">
                <a:solidFill>
                  <a:srgbClr val="FF0000"/>
                </a:solidFill>
                <a:latin typeface="Arial Black"/>
                <a:cs typeface="Kalinga"/>
              </a:rPr>
              <a:t> </a:t>
            </a:r>
            <a:r>
              <a:rPr lang="en-US" b="1" dirty="0" err="1">
                <a:latin typeface="Arial Black"/>
                <a:cs typeface="Kalinga"/>
              </a:rPr>
              <a:t>vremenu</a:t>
            </a:r>
            <a:r>
              <a:rPr lang="en-US" b="1" dirty="0">
                <a:latin typeface="Arial Black"/>
                <a:cs typeface="Kalinga"/>
              </a:rPr>
              <a:t>:</a:t>
            </a:r>
            <a:endParaRPr lang="en-US">
              <a:latin typeface="Arial Black"/>
            </a:endParaRPr>
          </a:p>
          <a:p>
            <a:pPr marL="0" indent="0">
              <a:buNone/>
            </a:pPr>
            <a:endParaRPr lang="en-US" dirty="0">
              <a:latin typeface="Kalinga"/>
              <a:cs typeface="Kalinga"/>
            </a:endParaRPr>
          </a:p>
          <a:p>
            <a:pPr marL="0" indent="0">
              <a:buNone/>
            </a:pPr>
            <a:r>
              <a:rPr lang="en-US" dirty="0">
                <a:latin typeface="Kalinga"/>
                <a:cs typeface="Kalinga"/>
              </a:rPr>
              <a:t>Na </a:t>
            </a:r>
            <a:r>
              <a:rPr lang="en-US" dirty="0" err="1">
                <a:latin typeface="Kalinga"/>
                <a:cs typeface="Kalinga"/>
              </a:rPr>
              <a:t>kraju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dirty="0" err="1">
                <a:latin typeface="Kalinga"/>
                <a:cs typeface="Kalinga"/>
              </a:rPr>
              <a:t>grada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dirty="0" err="1">
                <a:latin typeface="Kalinga"/>
                <a:cs typeface="Kalinga"/>
              </a:rPr>
              <a:t>nalazi</a:t>
            </a:r>
            <a:r>
              <a:rPr lang="en-US" dirty="0">
                <a:latin typeface="Kalinga"/>
                <a:cs typeface="Kalinga"/>
              </a:rPr>
              <a:t>  se </a:t>
            </a:r>
            <a:r>
              <a:rPr lang="en-US" dirty="0" err="1">
                <a:latin typeface="Kalinga"/>
                <a:cs typeface="Kalinga"/>
              </a:rPr>
              <a:t>velika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dirty="0" err="1">
                <a:latin typeface="Kalinga"/>
                <a:cs typeface="Kalinga"/>
              </a:rPr>
              <a:t>šuma</a:t>
            </a:r>
            <a:r>
              <a:rPr lang="en-US" dirty="0">
                <a:latin typeface="Kalinga"/>
                <a:cs typeface="Kalinga"/>
              </a:rPr>
              <a:t>. U </a:t>
            </a:r>
            <a:r>
              <a:rPr lang="en-US" dirty="0" err="1">
                <a:latin typeface="Kalinga"/>
                <a:cs typeface="Kalinga"/>
              </a:rPr>
              <a:t>šumi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dirty="0" err="1">
                <a:latin typeface="Kalinga"/>
                <a:cs typeface="Kalinga"/>
              </a:rPr>
              <a:t>žive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dirty="0" err="1">
                <a:latin typeface="Kalinga"/>
                <a:cs typeface="Kalinga"/>
              </a:rPr>
              <a:t>razne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dirty="0" err="1">
                <a:latin typeface="Kalinga"/>
                <a:cs typeface="Kalinga"/>
              </a:rPr>
              <a:t>životinje</a:t>
            </a:r>
            <a:r>
              <a:rPr lang="en-US" dirty="0">
                <a:latin typeface="Kalinga"/>
                <a:cs typeface="Kalinga"/>
              </a:rPr>
              <a:t>. </a:t>
            </a:r>
            <a:r>
              <a:rPr lang="en-US" dirty="0" err="1">
                <a:latin typeface="Kalinga"/>
                <a:cs typeface="Kalinga"/>
              </a:rPr>
              <a:t>Kroz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dirty="0" err="1">
                <a:latin typeface="Kalinga"/>
                <a:cs typeface="Kalinga"/>
              </a:rPr>
              <a:t>šumu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dirty="0" err="1">
                <a:latin typeface="Kalinga"/>
                <a:cs typeface="Kalinga"/>
              </a:rPr>
              <a:t>teče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dirty="0" err="1">
                <a:latin typeface="Kalinga"/>
                <a:cs typeface="Kalinga"/>
              </a:rPr>
              <a:t>potok</a:t>
            </a:r>
            <a:r>
              <a:rPr lang="en-US" dirty="0">
                <a:latin typeface="Kalinga"/>
                <a:cs typeface="Kalinga"/>
              </a:rPr>
              <a:t>. Na </a:t>
            </a:r>
            <a:r>
              <a:rPr lang="en-US" dirty="0" err="1">
                <a:latin typeface="Kalinga"/>
                <a:cs typeface="Kalinga"/>
              </a:rPr>
              <a:t>potoku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dirty="0" err="1">
                <a:latin typeface="Kalinga"/>
                <a:cs typeface="Kalinga"/>
              </a:rPr>
              <a:t>životinje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dirty="0" err="1">
                <a:latin typeface="Kalinga"/>
                <a:cs typeface="Kalinga"/>
              </a:rPr>
              <a:t>piju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dirty="0" err="1">
                <a:latin typeface="Kalinga"/>
                <a:cs typeface="Kalinga"/>
              </a:rPr>
              <a:t>vodu</a:t>
            </a:r>
            <a:r>
              <a:rPr lang="en-US" dirty="0">
                <a:latin typeface="Kalinga"/>
                <a:cs typeface="Kalinga"/>
              </a:rPr>
              <a:t>. </a:t>
            </a:r>
            <a:r>
              <a:rPr lang="en-US" dirty="0" err="1">
                <a:latin typeface="Kalinga"/>
                <a:cs typeface="Kalinga"/>
              </a:rPr>
              <a:t>Ptice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dirty="0" err="1">
                <a:latin typeface="Kalinga"/>
                <a:cs typeface="Kalinga"/>
              </a:rPr>
              <a:t>pjevaju</a:t>
            </a:r>
            <a:r>
              <a:rPr lang="en-US" dirty="0">
                <a:latin typeface="Kalinga"/>
                <a:cs typeface="Kalinga"/>
              </a:rPr>
              <a:t> u </a:t>
            </a:r>
            <a:r>
              <a:rPr lang="en-US" dirty="0" err="1">
                <a:latin typeface="Kalinga"/>
                <a:cs typeface="Kalinga"/>
              </a:rPr>
              <a:t>krošnjama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dirty="0" err="1">
                <a:latin typeface="Kalinga"/>
                <a:cs typeface="Kalinga"/>
              </a:rPr>
              <a:t>drveća</a:t>
            </a:r>
            <a:r>
              <a:rPr lang="en-US" dirty="0">
                <a:latin typeface="Kalinga"/>
                <a:cs typeface="Kalinga"/>
              </a:rPr>
              <a:t>. </a:t>
            </a:r>
            <a:r>
              <a:rPr lang="en-US" dirty="0" err="1">
                <a:latin typeface="Kalinga"/>
                <a:cs typeface="Kalinga"/>
              </a:rPr>
              <a:t>Životinje</a:t>
            </a:r>
            <a:r>
              <a:rPr lang="en-US" dirty="0">
                <a:latin typeface="Kalinga"/>
                <a:cs typeface="Kalinga"/>
              </a:rPr>
              <a:t> vole </a:t>
            </a:r>
            <a:r>
              <a:rPr lang="en-US" dirty="0" err="1">
                <a:latin typeface="Kalinga"/>
                <a:cs typeface="Kalinga"/>
              </a:rPr>
              <a:t>svoju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dirty="0" err="1">
                <a:latin typeface="Kalinga"/>
                <a:cs typeface="Kalinga"/>
              </a:rPr>
              <a:t>šumu</a:t>
            </a:r>
            <a:r>
              <a:rPr lang="en-US" dirty="0">
                <a:latin typeface="Kalinga"/>
                <a:cs typeface="Kaling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6503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ED31A-8577-4E5A-84A8-39288C178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478BE-083C-4EEA-9B95-FDC385217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825" y="2110359"/>
            <a:ext cx="10515600" cy="425196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Arial Black"/>
                <a:cs typeface="Kalinga"/>
              </a:rPr>
              <a:t>2. </a:t>
            </a:r>
            <a:r>
              <a:rPr lang="en-US" dirty="0" err="1">
                <a:latin typeface="Arial Black"/>
                <a:cs typeface="Kalinga"/>
              </a:rPr>
              <a:t>Slijedeće</a:t>
            </a:r>
            <a:r>
              <a:rPr lang="en-US" dirty="0">
                <a:latin typeface="Arial Black"/>
                <a:cs typeface="Kalinga"/>
              </a:rPr>
              <a:t> </a:t>
            </a:r>
            <a:r>
              <a:rPr lang="en-US" dirty="0" err="1">
                <a:latin typeface="Arial Black"/>
                <a:cs typeface="Kalinga"/>
              </a:rPr>
              <a:t>rečenice</a:t>
            </a:r>
            <a:r>
              <a:rPr lang="en-US" dirty="0">
                <a:latin typeface="Arial Black"/>
                <a:cs typeface="Kalinga"/>
              </a:rPr>
              <a:t> </a:t>
            </a:r>
            <a:r>
              <a:rPr lang="en-US" dirty="0" err="1">
                <a:latin typeface="Arial Black"/>
                <a:cs typeface="Kalinga"/>
              </a:rPr>
              <a:t>napiši</a:t>
            </a:r>
            <a:r>
              <a:rPr lang="en-US" dirty="0">
                <a:latin typeface="Arial Black"/>
                <a:cs typeface="Kalinga"/>
              </a:rPr>
              <a:t> u </a:t>
            </a:r>
            <a:r>
              <a:rPr lang="en-US" b="1" u="sng" dirty="0" err="1">
                <a:solidFill>
                  <a:srgbClr val="FF0000"/>
                </a:solidFill>
                <a:latin typeface="Arial Black"/>
                <a:cs typeface="Kalinga"/>
              </a:rPr>
              <a:t>budu</a:t>
            </a:r>
            <a:r>
              <a:rPr lang="en-US" u="sng" dirty="0" err="1">
                <a:solidFill>
                  <a:srgbClr val="FF0000"/>
                </a:solidFill>
                <a:latin typeface="Arial Black"/>
                <a:cs typeface="Kalinga"/>
              </a:rPr>
              <a:t>ć</a:t>
            </a:r>
            <a:r>
              <a:rPr lang="en-US" b="1" u="sng" dirty="0" err="1">
                <a:solidFill>
                  <a:srgbClr val="FF0000"/>
                </a:solidFill>
                <a:latin typeface="Arial Black"/>
                <a:cs typeface="Kalinga"/>
              </a:rPr>
              <a:t>em</a:t>
            </a:r>
            <a:r>
              <a:rPr lang="en-US" dirty="0">
                <a:latin typeface="Arial Black"/>
                <a:cs typeface="Kalinga"/>
              </a:rPr>
              <a:t> </a:t>
            </a:r>
            <a:r>
              <a:rPr lang="en-US" dirty="0" err="1">
                <a:latin typeface="Arial Black"/>
                <a:cs typeface="Kalinga"/>
              </a:rPr>
              <a:t>vremenu</a:t>
            </a:r>
            <a:r>
              <a:rPr lang="en-US" dirty="0">
                <a:latin typeface="Arial Black"/>
                <a:cs typeface="Kalinga"/>
              </a:rPr>
              <a:t>:</a:t>
            </a:r>
            <a:endParaRPr lang="en-US">
              <a:latin typeface="Arial Black"/>
            </a:endParaRPr>
          </a:p>
          <a:p>
            <a:endParaRPr lang="en-US" dirty="0">
              <a:latin typeface="Kalinga"/>
              <a:cs typeface="Kalinga"/>
            </a:endParaRPr>
          </a:p>
          <a:p>
            <a:pPr marL="0" indent="0">
              <a:buNone/>
            </a:pPr>
            <a:r>
              <a:rPr lang="en-US" dirty="0">
                <a:latin typeface="Kalinga"/>
                <a:cs typeface="Kalinga"/>
              </a:rPr>
              <a:t>Idem u </a:t>
            </a:r>
            <a:r>
              <a:rPr lang="en-US" dirty="0" err="1">
                <a:latin typeface="Kalinga"/>
                <a:cs typeface="Kalinga"/>
              </a:rPr>
              <a:t>šumu</a:t>
            </a:r>
            <a:r>
              <a:rPr lang="en-US" dirty="0">
                <a:latin typeface="Kalinga"/>
                <a:cs typeface="Kalinga"/>
              </a:rPr>
              <a:t>. </a:t>
            </a:r>
            <a:r>
              <a:rPr lang="en-US" dirty="0" err="1">
                <a:latin typeface="Kalinga"/>
                <a:cs typeface="Kalinga"/>
              </a:rPr>
              <a:t>Gledam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dirty="0" err="1">
                <a:latin typeface="Kalinga"/>
                <a:cs typeface="Kalinga"/>
              </a:rPr>
              <a:t>drveće</a:t>
            </a:r>
            <a:r>
              <a:rPr lang="en-US" dirty="0">
                <a:latin typeface="Kalinga"/>
                <a:cs typeface="Kalinga"/>
              </a:rPr>
              <a:t>, </a:t>
            </a:r>
            <a:r>
              <a:rPr lang="en-US" dirty="0" err="1">
                <a:latin typeface="Kalinga"/>
                <a:cs typeface="Kalinga"/>
              </a:rPr>
              <a:t>potok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dirty="0" err="1">
                <a:latin typeface="Kalinga"/>
                <a:cs typeface="Kalinga"/>
              </a:rPr>
              <a:t>i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dirty="0" err="1">
                <a:latin typeface="Kalinga"/>
                <a:cs typeface="Kalinga"/>
              </a:rPr>
              <a:t>životinje</a:t>
            </a:r>
            <a:r>
              <a:rPr lang="en-US" dirty="0">
                <a:latin typeface="Kalinga"/>
                <a:cs typeface="Kalinga"/>
              </a:rPr>
              <a:t>. </a:t>
            </a:r>
            <a:r>
              <a:rPr lang="en-US" dirty="0" err="1">
                <a:latin typeface="Kalinga"/>
                <a:cs typeface="Kalinga"/>
              </a:rPr>
              <a:t>Slušam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dirty="0" err="1">
                <a:latin typeface="Kalinga"/>
                <a:cs typeface="Kalinga"/>
              </a:rPr>
              <a:t>kako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dirty="0" err="1">
                <a:latin typeface="Kalinga"/>
                <a:cs typeface="Kalinga"/>
              </a:rPr>
              <a:t>ptice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dirty="0" err="1">
                <a:latin typeface="Kalinga"/>
                <a:cs typeface="Kalinga"/>
              </a:rPr>
              <a:t>pjevaju</a:t>
            </a:r>
            <a:r>
              <a:rPr lang="en-US" dirty="0">
                <a:latin typeface="Kalinga"/>
                <a:cs typeface="Kalinga"/>
              </a:rPr>
              <a:t>. </a:t>
            </a:r>
            <a:r>
              <a:rPr lang="en-US" dirty="0" err="1">
                <a:latin typeface="Kalinga"/>
                <a:cs typeface="Kalinga"/>
              </a:rPr>
              <a:t>Sasvim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dirty="0" err="1">
                <a:latin typeface="Kalinga"/>
                <a:cs typeface="Kalinga"/>
              </a:rPr>
              <a:t>tiho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dirty="0" err="1">
                <a:latin typeface="Kalinga"/>
                <a:cs typeface="Kalinga"/>
              </a:rPr>
              <a:t>prolazim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dirty="0" err="1">
                <a:latin typeface="Kalinga"/>
                <a:cs typeface="Kalinga"/>
              </a:rPr>
              <a:t>zaraslim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dirty="0" err="1">
                <a:latin typeface="Kalinga"/>
                <a:cs typeface="Kalinga"/>
              </a:rPr>
              <a:t>puteljcima</a:t>
            </a:r>
            <a:r>
              <a:rPr lang="en-US" dirty="0">
                <a:latin typeface="Kalinga"/>
                <a:cs typeface="Kalinga"/>
              </a:rPr>
              <a:t>.</a:t>
            </a:r>
          </a:p>
          <a:p>
            <a:pPr marL="0" indent="0">
              <a:buNone/>
            </a:pPr>
            <a:r>
              <a:rPr lang="en-US" err="1">
                <a:latin typeface="Kalinga"/>
                <a:cs typeface="Kalinga"/>
              </a:rPr>
              <a:t>Kod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err="1">
                <a:latin typeface="Kalinga"/>
                <a:cs typeface="Kalinga"/>
              </a:rPr>
              <a:t>kuće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err="1">
                <a:latin typeface="Kalinga"/>
                <a:cs typeface="Kalinga"/>
              </a:rPr>
              <a:t>pričam</a:t>
            </a:r>
            <a:r>
              <a:rPr lang="en-US" dirty="0">
                <a:latin typeface="Kalinga"/>
                <a:cs typeface="Kalinga"/>
              </a:rPr>
              <a:t> o tome </a:t>
            </a:r>
            <a:r>
              <a:rPr lang="en-US" err="1">
                <a:latin typeface="Kalinga"/>
                <a:cs typeface="Kalinga"/>
              </a:rPr>
              <a:t>mami</a:t>
            </a:r>
            <a:r>
              <a:rPr lang="en-US" dirty="0">
                <a:latin typeface="Kalinga"/>
                <a:cs typeface="Kalinga"/>
              </a:rPr>
              <a:t>. Mama se </a:t>
            </a:r>
            <a:r>
              <a:rPr lang="en-US" err="1">
                <a:latin typeface="Kalinga"/>
                <a:cs typeface="Kalinga"/>
              </a:rPr>
              <a:t>veseli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 err="1">
                <a:latin typeface="Kalinga"/>
                <a:cs typeface="Kalinga"/>
              </a:rPr>
              <a:t>mojim</a:t>
            </a:r>
            <a:r>
              <a:rPr lang="en-US" dirty="0">
                <a:latin typeface="Kalinga"/>
                <a:cs typeface="Kalinga"/>
              </a:rPr>
              <a:t> </a:t>
            </a:r>
            <a:r>
              <a:rPr lang="en-US">
                <a:latin typeface="Kalinga"/>
                <a:cs typeface="Kalinga"/>
              </a:rPr>
              <a:t>doživljajima.</a:t>
            </a:r>
          </a:p>
        </p:txBody>
      </p:sp>
    </p:spTree>
    <p:extLst>
      <p:ext uri="{BB962C8B-B14F-4D97-AF65-F5344CB8AC3E}">
        <p14:creationId xmlns:p14="http://schemas.microsoft.com/office/powerpoint/2010/main" val="2994433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A8B4A-9467-459D-B5DA-2F5385DF1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30DB6-7FA5-4B58-91B0-DC9BC5071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Arial Black"/>
                <a:cs typeface="Kalinga"/>
              </a:rPr>
              <a:t>3. </a:t>
            </a:r>
            <a:r>
              <a:rPr lang="en-US" dirty="0" err="1">
                <a:latin typeface="Arial Black"/>
                <a:cs typeface="Kalinga"/>
              </a:rPr>
              <a:t>Opiši</a:t>
            </a:r>
            <a:r>
              <a:rPr lang="en-US" dirty="0">
                <a:latin typeface="Arial Black"/>
                <a:cs typeface="Kalinga"/>
              </a:rPr>
              <a:t> </a:t>
            </a:r>
            <a:r>
              <a:rPr lang="en-US" dirty="0" err="1">
                <a:latin typeface="Arial Black"/>
                <a:cs typeface="Kalinga"/>
              </a:rPr>
              <a:t>kako</a:t>
            </a:r>
            <a:r>
              <a:rPr lang="en-US" dirty="0">
                <a:latin typeface="Arial Black"/>
                <a:cs typeface="Kalinga"/>
              </a:rPr>
              <a:t> se </a:t>
            </a:r>
            <a:r>
              <a:rPr lang="en-US" dirty="0" err="1">
                <a:latin typeface="Arial Black"/>
                <a:cs typeface="Kalinga"/>
              </a:rPr>
              <a:t>igraš</a:t>
            </a:r>
            <a:r>
              <a:rPr lang="en-US" dirty="0">
                <a:latin typeface="Arial Black"/>
                <a:cs typeface="Kalinga"/>
              </a:rPr>
              <a:t>. </a:t>
            </a:r>
            <a:endParaRPr lang="en-US">
              <a:latin typeface="Arial Black"/>
              <a:cs typeface="Kalinga"/>
            </a:endParaRPr>
          </a:p>
          <a:p>
            <a:pPr marL="0" indent="0">
              <a:buNone/>
            </a:pPr>
            <a:r>
              <a:rPr lang="en-US" err="1">
                <a:latin typeface="Arial Black"/>
                <a:cs typeface="Kalinga"/>
              </a:rPr>
              <a:t>Svoj</a:t>
            </a:r>
            <a:r>
              <a:rPr lang="en-US" dirty="0">
                <a:latin typeface="Arial Black"/>
                <a:cs typeface="Kalinga"/>
              </a:rPr>
              <a:t> </a:t>
            </a:r>
            <a:r>
              <a:rPr lang="en-US" err="1">
                <a:latin typeface="Arial Black"/>
                <a:cs typeface="Kalinga"/>
              </a:rPr>
              <a:t>opis</a:t>
            </a:r>
            <a:r>
              <a:rPr lang="en-US" dirty="0">
                <a:latin typeface="Arial Black"/>
                <a:cs typeface="Kalinga"/>
              </a:rPr>
              <a:t> </a:t>
            </a:r>
            <a:r>
              <a:rPr lang="en-US" err="1">
                <a:latin typeface="Arial Black"/>
                <a:cs typeface="Kalinga"/>
              </a:rPr>
              <a:t>oblikuj</a:t>
            </a:r>
            <a:r>
              <a:rPr lang="en-US" dirty="0">
                <a:latin typeface="Arial Black"/>
                <a:cs typeface="Kalinga"/>
              </a:rPr>
              <a:t> u </a:t>
            </a:r>
            <a:r>
              <a:rPr lang="en-US" err="1">
                <a:solidFill>
                  <a:srgbClr val="FF0000"/>
                </a:solidFill>
                <a:latin typeface="Arial Black"/>
                <a:cs typeface="Kalinga"/>
              </a:rPr>
              <a:t>sadašnjem</a:t>
            </a:r>
            <a:r>
              <a:rPr lang="en-US" dirty="0">
                <a:latin typeface="Arial Black"/>
                <a:cs typeface="Kalinga"/>
              </a:rPr>
              <a:t>, a </a:t>
            </a:r>
            <a:r>
              <a:rPr lang="en-US" err="1">
                <a:latin typeface="Arial Black"/>
                <a:cs typeface="Kalinga"/>
              </a:rPr>
              <a:t>potom</a:t>
            </a:r>
            <a:r>
              <a:rPr lang="en-US" dirty="0">
                <a:latin typeface="Arial Black"/>
                <a:cs typeface="Kalinga"/>
              </a:rPr>
              <a:t> i  u </a:t>
            </a:r>
            <a:r>
              <a:rPr lang="en-US" err="1">
                <a:solidFill>
                  <a:srgbClr val="FF0000"/>
                </a:solidFill>
                <a:latin typeface="Arial Black"/>
                <a:cs typeface="Kalinga"/>
              </a:rPr>
              <a:t>prošlom</a:t>
            </a:r>
            <a:r>
              <a:rPr lang="en-US">
                <a:latin typeface="Arial Black"/>
                <a:cs typeface="Kalinga"/>
              </a:rPr>
              <a:t> i </a:t>
            </a:r>
            <a:r>
              <a:rPr lang="en-US">
                <a:solidFill>
                  <a:srgbClr val="FF0000"/>
                </a:solidFill>
                <a:latin typeface="Arial Black"/>
                <a:cs typeface="Kalinga"/>
              </a:rPr>
              <a:t>budućem</a:t>
            </a:r>
            <a:r>
              <a:rPr lang="en-US" dirty="0">
                <a:latin typeface="Arial Black"/>
                <a:cs typeface="Kalinga"/>
              </a:rPr>
              <a:t> </a:t>
            </a:r>
            <a:r>
              <a:rPr lang="en-US" err="1">
                <a:latin typeface="Arial Black"/>
                <a:cs typeface="Kalinga"/>
              </a:rPr>
              <a:t>vremenu</a:t>
            </a:r>
            <a:r>
              <a:rPr lang="en-US" dirty="0">
                <a:latin typeface="Arial Black"/>
                <a:cs typeface="Kaling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3275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C7F9F-0E79-4D83-981E-0B83B7022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6F7AF-3781-491C-9112-CA3A0976B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Arial Black"/>
              </a:rPr>
              <a:t>POIGRAJMO SE ZA KRAJ</a:t>
            </a:r>
          </a:p>
          <a:p>
            <a:pPr marL="0" indent="0">
              <a:buNone/>
            </a:pPr>
            <a:endParaRPr lang="en-US" dirty="0">
              <a:latin typeface="Arial Black"/>
            </a:endParaRP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  <a:hlinkClick r:id="rId2"/>
              </a:rPr>
              <a:t>https://wordwall.net/hr/resource/350214/glagoli-izricanje-pro%C5%A1losti-sada%C5%A1njosti-budu%C4%87nosti</a:t>
            </a:r>
            <a:r>
              <a:rPr lang="en-US" dirty="0">
                <a:latin typeface="Arial Black"/>
              </a:rPr>
              <a:t> </a:t>
            </a:r>
          </a:p>
          <a:p>
            <a:pPr marL="0" indent="0">
              <a:buNone/>
            </a:pPr>
            <a:endParaRPr lang="en-US" dirty="0"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3947816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5538E1-1917-4D99-A8D9-12BE2707E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endParaRPr lang="en-US" sz="8000">
              <a:solidFill>
                <a:srgbClr val="7178EC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E7F2D4D-23DF-4EB8-8C1C-801D177729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5816632"/>
              </p:ext>
            </p:extLst>
          </p:nvPr>
        </p:nvGraphicFramePr>
        <p:xfrm>
          <a:off x="838200" y="1928813"/>
          <a:ext cx="10515600" cy="4252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3510849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LightSeedRightStep">
      <a:dk1>
        <a:srgbClr val="000000"/>
      </a:dk1>
      <a:lt1>
        <a:srgbClr val="FFFFFF"/>
      </a:lt1>
      <a:dk2>
        <a:srgbClr val="2F2441"/>
      </a:dk2>
      <a:lt2>
        <a:srgbClr val="E8E8E2"/>
      </a:lt2>
      <a:accent1>
        <a:srgbClr val="7178EC"/>
      </a:accent1>
      <a:accent2>
        <a:srgbClr val="8751E8"/>
      </a:accent2>
      <a:accent3>
        <a:srgbClr val="D071EC"/>
      </a:accent3>
      <a:accent4>
        <a:srgbClr val="E851CA"/>
      </a:accent4>
      <a:accent5>
        <a:srgbClr val="EC71A1"/>
      </a:accent5>
      <a:accent6>
        <a:srgbClr val="E85551"/>
      </a:accent6>
      <a:hlink>
        <a:srgbClr val="888552"/>
      </a:hlink>
      <a:folHlink>
        <a:srgbClr val="7F7F7F"/>
      </a:folHlink>
    </a:clrScheme>
    <a:fontScheme name="Sketchy_SerifHand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SketchyVTI</vt:lpstr>
      <vt:lpstr>Izricanje prošlosti, sadašnjosti I budućnosti</vt:lpstr>
      <vt:lpstr>PowerPoint Presentation</vt:lpstr>
      <vt:lpstr>PowerPoint Presentation</vt:lpstr>
      <vt:lpstr>PowerPoint Presentation</vt:lpstr>
      <vt:lpstr>ZADACI ZA PONAVLJANJE/ PREPIŠI IH U BILJEŽNICU I RIJEŠI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306</cp:revision>
  <dcterms:created xsi:type="dcterms:W3CDTF">2020-03-31T08:21:43Z</dcterms:created>
  <dcterms:modified xsi:type="dcterms:W3CDTF">2020-03-31T11:20:39Z</dcterms:modified>
</cp:coreProperties>
</file>