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BA1FB-BBB6-A5BA-A3F1-E0C483938B7A}" v="2704" dt="2020-04-20T10:08:37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na Hrestak" userId="S::mirjana.hrestak@skole.hr::49815455-4e4c-4849-8c71-90b1ad439328" providerId="AD" clId="Web-{468BA1FB-BBB6-A5BA-A3F1-E0C483938B7A}"/>
    <pc:docChg chg="addSld modSld addMainMaster delMainMaster">
      <pc:chgData name="Mirjana Hrestak" userId="S::mirjana.hrestak@skole.hr::49815455-4e4c-4849-8c71-90b1ad439328" providerId="AD" clId="Web-{468BA1FB-BBB6-A5BA-A3F1-E0C483938B7A}" dt="2020-04-20T10:08:37.039" v="2682" actId="20577"/>
      <pc:docMkLst>
        <pc:docMk/>
      </pc:docMkLst>
      <pc:sldChg chg="addSp delSp modSp mod setBg modClrScheme setClrOvrMap delDesignElem chgLayout">
        <pc:chgData name="Mirjana Hrestak" userId="S::mirjana.hrestak@skole.hr::49815455-4e4c-4849-8c71-90b1ad439328" providerId="AD" clId="Web-{468BA1FB-BBB6-A5BA-A3F1-E0C483938B7A}" dt="2020-04-20T10:02:37.416" v="2630" actId="20577"/>
        <pc:sldMkLst>
          <pc:docMk/>
          <pc:sldMk cId="109857222" sldId="256"/>
        </pc:sldMkLst>
        <pc:spChg chg="mod ord">
          <ac:chgData name="Mirjana Hrestak" userId="S::mirjana.hrestak@skole.hr::49815455-4e4c-4849-8c71-90b1ad439328" providerId="AD" clId="Web-{468BA1FB-BBB6-A5BA-A3F1-E0C483938B7A}" dt="2020-04-20T09:44:04.187" v="1708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Mirjana Hrestak" userId="S::mirjana.hrestak@skole.hr::49815455-4e4c-4849-8c71-90b1ad439328" providerId="AD" clId="Web-{468BA1FB-BBB6-A5BA-A3F1-E0C483938B7A}" dt="2020-04-20T10:02:37.416" v="2630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irjana Hrestak" userId="S::mirjana.hrestak@skole.hr::49815455-4e4c-4849-8c71-90b1ad439328" providerId="AD" clId="Web-{468BA1FB-BBB6-A5BA-A3F1-E0C483938B7A}" dt="2020-04-20T09:14:50.716" v="158"/>
          <ac:spMkLst>
            <pc:docMk/>
            <pc:sldMk cId="109857222" sldId="256"/>
            <ac:spMk id="6" creationId="{2644B391-9BFE-445C-A9EC-F544BB85FBC7}"/>
          </ac:spMkLst>
        </pc:spChg>
        <pc:spChg chg="add del">
          <ac:chgData name="Mirjana Hrestak" userId="S::mirjana.hrestak@skole.hr::49815455-4e4c-4849-8c71-90b1ad439328" providerId="AD" clId="Web-{468BA1FB-BBB6-A5BA-A3F1-E0C483938B7A}" dt="2020-04-20T09:14:50.716" v="158"/>
          <ac:spMkLst>
            <pc:docMk/>
            <pc:sldMk cId="109857222" sldId="256"/>
            <ac:spMk id="7" creationId="{80F26E69-87D9-4655-AE7B-280A87AA3CAD}"/>
          </ac:spMkLst>
        </pc:spChg>
        <pc:spChg chg="add del">
          <ac:chgData name="Mirjana Hrestak" userId="S::mirjana.hrestak@skole.hr::49815455-4e4c-4849-8c71-90b1ad439328" providerId="AD" clId="Web-{468BA1FB-BBB6-A5BA-A3F1-E0C483938B7A}" dt="2020-04-20T09:15:07.732" v="160"/>
          <ac:spMkLst>
            <pc:docMk/>
            <pc:sldMk cId="109857222" sldId="256"/>
            <ac:spMk id="8" creationId="{0AF4F2BA-3C03-4E2C-8ABC-0949B61B3C5E}"/>
          </ac:spMkLst>
        </pc:spChg>
        <pc:spChg chg="add del">
          <ac:chgData name="Mirjana Hrestak" userId="S::mirjana.hrestak@skole.hr::49815455-4e4c-4849-8c71-90b1ad439328" providerId="AD" clId="Web-{468BA1FB-BBB6-A5BA-A3F1-E0C483938B7A}" dt="2020-04-20T09:14:43.466" v="156"/>
          <ac:spMkLst>
            <pc:docMk/>
            <pc:sldMk cId="109857222" sldId="256"/>
            <ac:spMk id="9" creationId="{657F69E0-C4B0-4BEC-A689-4F8D877F05D4}"/>
          </ac:spMkLst>
        </pc:spChg>
        <pc:spChg chg="add del">
          <ac:chgData name="Mirjana Hrestak" userId="S::mirjana.hrestak@skole.hr::49815455-4e4c-4849-8c71-90b1ad439328" providerId="AD" clId="Web-{468BA1FB-BBB6-A5BA-A3F1-E0C483938B7A}" dt="2020-04-20T09:14:43.466" v="156"/>
          <ac:spMkLst>
            <pc:docMk/>
            <pc:sldMk cId="109857222" sldId="256"/>
            <ac:spMk id="11" creationId="{9F6380B4-6A1C-481E-8408-B4E6C75B9B81}"/>
          </ac:spMkLst>
        </pc:spChg>
        <pc:spChg chg="add del">
          <ac:chgData name="Mirjana Hrestak" userId="S::mirjana.hrestak@skole.hr::49815455-4e4c-4849-8c71-90b1ad439328" providerId="AD" clId="Web-{468BA1FB-BBB6-A5BA-A3F1-E0C483938B7A}" dt="2020-04-20T09:15:07.732" v="160"/>
          <ac:spMkLst>
            <pc:docMk/>
            <pc:sldMk cId="109857222" sldId="256"/>
            <ac:spMk id="12" creationId="{4B986F88-1433-4AF7-AF71-41A89DC93F15}"/>
          </ac:spMkLst>
        </pc:spChg>
        <pc:spChg chg="add del">
          <ac:chgData name="Mirjana Hrestak" userId="S::mirjana.hrestak@skole.hr::49815455-4e4c-4849-8c71-90b1ad439328" providerId="AD" clId="Web-{468BA1FB-BBB6-A5BA-A3F1-E0C483938B7A}" dt="2020-04-20T09:31:05.799" v="1093"/>
          <ac:spMkLst>
            <pc:docMk/>
            <pc:sldMk cId="109857222" sldId="256"/>
            <ac:spMk id="14" creationId="{2EE2039B-69BD-482A-841A-9C5206D96866}"/>
          </ac:spMkLst>
        </pc:spChg>
        <pc:spChg chg="add del">
          <ac:chgData name="Mirjana Hrestak" userId="S::mirjana.hrestak@skole.hr::49815455-4e4c-4849-8c71-90b1ad439328" providerId="AD" clId="Web-{468BA1FB-BBB6-A5BA-A3F1-E0C483938B7A}" dt="2020-04-20T09:15:07.732" v="160"/>
          <ac:spMkLst>
            <pc:docMk/>
            <pc:sldMk cId="109857222" sldId="256"/>
            <ac:spMk id="15" creationId="{A44FFD5D-B985-4624-BBCD-50AD2E1686B4}"/>
          </ac:spMkLst>
        </pc:spChg>
        <pc:spChg chg="add del">
          <ac:chgData name="Mirjana Hrestak" userId="S::mirjana.hrestak@skole.hr::49815455-4e4c-4849-8c71-90b1ad439328" providerId="AD" clId="Web-{468BA1FB-BBB6-A5BA-A3F1-E0C483938B7A}" dt="2020-04-20T09:31:05.799" v="1093"/>
          <ac:spMkLst>
            <pc:docMk/>
            <pc:sldMk cId="109857222" sldId="256"/>
            <ac:spMk id="17" creationId="{818010C1-DC06-49C2-A879-22A5A94F46D5}"/>
          </ac:spMkLst>
        </pc:spChg>
        <pc:spChg chg="add">
          <ac:chgData name="Mirjana Hrestak" userId="S::mirjana.hrestak@skole.hr::49815455-4e4c-4849-8c71-90b1ad439328" providerId="AD" clId="Web-{468BA1FB-BBB6-A5BA-A3F1-E0C483938B7A}" dt="2020-04-20T09:31:05.799" v="1093"/>
          <ac:spMkLst>
            <pc:docMk/>
            <pc:sldMk cId="109857222" sldId="256"/>
            <ac:spMk id="30" creationId="{9F1F6E2E-E2E7-4689-9E5D-51F37CBE4127}"/>
          </ac:spMkLst>
        </pc:spChg>
        <pc:spChg chg="add">
          <ac:chgData name="Mirjana Hrestak" userId="S::mirjana.hrestak@skole.hr::49815455-4e4c-4849-8c71-90b1ad439328" providerId="AD" clId="Web-{468BA1FB-BBB6-A5BA-A3F1-E0C483938B7A}" dt="2020-04-20T09:31:05.799" v="1093"/>
          <ac:spMkLst>
            <pc:docMk/>
            <pc:sldMk cId="109857222" sldId="256"/>
            <ac:spMk id="38" creationId="{7731DD8B-7A0A-47A0-BF6B-EBB4F9709B91}"/>
          </ac:spMkLst>
        </pc:spChg>
        <pc:grpChg chg="add del">
          <ac:chgData name="Mirjana Hrestak" userId="S::mirjana.hrestak@skole.hr::49815455-4e4c-4849-8c71-90b1ad439328" providerId="AD" clId="Web-{468BA1FB-BBB6-A5BA-A3F1-E0C483938B7A}" dt="2020-04-20T09:31:05.799" v="1093"/>
          <ac:grpSpMkLst>
            <pc:docMk/>
            <pc:sldMk cId="109857222" sldId="256"/>
            <ac:grpSpMk id="19" creationId="{C929FEA8-B524-492D-9E1B-D7CF0D1C167B}"/>
          </ac:grpSpMkLst>
        </pc:grpChg>
        <pc:grpChg chg="add">
          <ac:chgData name="Mirjana Hrestak" userId="S::mirjana.hrestak@skole.hr::49815455-4e4c-4849-8c71-90b1ad439328" providerId="AD" clId="Web-{468BA1FB-BBB6-A5BA-A3F1-E0C483938B7A}" dt="2020-04-20T09:31:05.799" v="1093"/>
          <ac:grpSpMkLst>
            <pc:docMk/>
            <pc:sldMk cId="109857222" sldId="256"/>
            <ac:grpSpMk id="32" creationId="{BB728A18-FF26-43E9-AF31-9608EBA3D5C7}"/>
          </ac:grpSpMkLst>
        </pc:grpChg>
        <pc:picChg chg="add del">
          <ac:chgData name="Mirjana Hrestak" userId="S::mirjana.hrestak@skole.hr::49815455-4e4c-4849-8c71-90b1ad439328" providerId="AD" clId="Web-{468BA1FB-BBB6-A5BA-A3F1-E0C483938B7A}" dt="2020-04-20T09:14:43.466" v="156"/>
          <ac:picMkLst>
            <pc:docMk/>
            <pc:sldMk cId="109857222" sldId="256"/>
            <ac:picMk id="4" creationId="{9D8291FC-60C0-4FC3-ACBD-D9919527BBFA}"/>
          </ac:picMkLst>
        </pc:picChg>
        <pc:picChg chg="add del">
          <ac:chgData name="Mirjana Hrestak" userId="S::mirjana.hrestak@skole.hr::49815455-4e4c-4849-8c71-90b1ad439328" providerId="AD" clId="Web-{468BA1FB-BBB6-A5BA-A3F1-E0C483938B7A}" dt="2020-04-20T09:14:50.716" v="158"/>
          <ac:picMkLst>
            <pc:docMk/>
            <pc:sldMk cId="109857222" sldId="256"/>
            <ac:picMk id="5" creationId="{AFA9B7EC-02B3-47EE-93FD-2F0B36FFFF78}"/>
          </ac:picMkLst>
        </pc:picChg>
        <pc:picChg chg="add mod ord">
          <ac:chgData name="Mirjana Hrestak" userId="S::mirjana.hrestak@skole.hr::49815455-4e4c-4849-8c71-90b1ad439328" providerId="AD" clId="Web-{468BA1FB-BBB6-A5BA-A3F1-E0C483938B7A}" dt="2020-04-20T09:31:05.799" v="1093"/>
          <ac:picMkLst>
            <pc:docMk/>
            <pc:sldMk cId="109857222" sldId="256"/>
            <ac:picMk id="10" creationId="{30005457-A8FB-4470-B8E3-5FE9EC92628C}"/>
          </ac:picMkLst>
        </pc:picChg>
        <pc:cxnChg chg="add del">
          <ac:chgData name="Mirjana Hrestak" userId="S::mirjana.hrestak@skole.hr::49815455-4e4c-4849-8c71-90b1ad439328" providerId="AD" clId="Web-{468BA1FB-BBB6-A5BA-A3F1-E0C483938B7A}" dt="2020-04-20T09:15:07.732" v="160"/>
          <ac:cxnSpMkLst>
            <pc:docMk/>
            <pc:sldMk cId="109857222" sldId="256"/>
            <ac:cxnSpMk id="13" creationId="{A07787ED-5EDC-4C54-AD87-55B60D0FE397}"/>
          </ac:cxnSpMkLst>
        </pc:cxnChg>
        <pc:cxnChg chg="add del">
          <ac:chgData name="Mirjana Hrestak" userId="S::mirjana.hrestak@skole.hr::49815455-4e4c-4849-8c71-90b1ad439328" providerId="AD" clId="Web-{468BA1FB-BBB6-A5BA-A3F1-E0C483938B7A}" dt="2020-04-20T09:31:05.799" v="1093"/>
          <ac:cxnSpMkLst>
            <pc:docMk/>
            <pc:sldMk cId="109857222" sldId="256"/>
            <ac:cxnSpMk id="25" creationId="{FA2F8AFE-17D5-4D84-BEE2-F0CAE81E6DAF}"/>
          </ac:cxnSpMkLst>
        </pc:cxnChg>
        <pc:cxnChg chg="add">
          <ac:chgData name="Mirjana Hrestak" userId="S::mirjana.hrestak@skole.hr::49815455-4e4c-4849-8c71-90b1ad439328" providerId="AD" clId="Web-{468BA1FB-BBB6-A5BA-A3F1-E0C483938B7A}" dt="2020-04-20T09:31:05.799" v="1093"/>
          <ac:cxnSpMkLst>
            <pc:docMk/>
            <pc:sldMk cId="109857222" sldId="256"/>
            <ac:cxnSpMk id="40" creationId="{10A370BF-9768-4FA0-8887-C3777F3A9C9C}"/>
          </ac:cxnSpMkLst>
        </pc:cxnChg>
      </pc:sldChg>
      <pc:sldChg chg="modSp new">
        <pc:chgData name="Mirjana Hrestak" userId="S::mirjana.hrestak@skole.hr::49815455-4e4c-4849-8c71-90b1ad439328" providerId="AD" clId="Web-{468BA1FB-BBB6-A5BA-A3F1-E0C483938B7A}" dt="2020-04-20T10:04:55.499" v="2635" actId="20577"/>
        <pc:sldMkLst>
          <pc:docMk/>
          <pc:sldMk cId="3614300909" sldId="257"/>
        </pc:sldMkLst>
        <pc:spChg chg="mod">
          <ac:chgData name="Mirjana Hrestak" userId="S::mirjana.hrestak@skole.hr::49815455-4e4c-4849-8c71-90b1ad439328" providerId="AD" clId="Web-{468BA1FB-BBB6-A5BA-A3F1-E0C483938B7A}" dt="2020-04-20T09:15:34.702" v="173" actId="20577"/>
          <ac:spMkLst>
            <pc:docMk/>
            <pc:sldMk cId="3614300909" sldId="257"/>
            <ac:spMk id="2" creationId="{03960BA3-1097-4384-8423-328EDB2DB29F}"/>
          </ac:spMkLst>
        </pc:spChg>
        <pc:spChg chg="mod">
          <ac:chgData name="Mirjana Hrestak" userId="S::mirjana.hrestak@skole.hr::49815455-4e4c-4849-8c71-90b1ad439328" providerId="AD" clId="Web-{468BA1FB-BBB6-A5BA-A3F1-E0C483938B7A}" dt="2020-04-20T10:04:55.499" v="2635" actId="20577"/>
          <ac:spMkLst>
            <pc:docMk/>
            <pc:sldMk cId="3614300909" sldId="257"/>
            <ac:spMk id="3" creationId="{B7C34C71-80AC-4F6D-AE26-AFBCA7A19ACD}"/>
          </ac:spMkLst>
        </pc:spChg>
      </pc:sldChg>
      <pc:sldChg chg="addSp modSp new mod setBg">
        <pc:chgData name="Mirjana Hrestak" userId="S::mirjana.hrestak@skole.hr::49815455-4e4c-4849-8c71-90b1ad439328" providerId="AD" clId="Web-{468BA1FB-BBB6-A5BA-A3F1-E0C483938B7A}" dt="2020-04-20T10:05:52.970" v="2644" actId="20577"/>
        <pc:sldMkLst>
          <pc:docMk/>
          <pc:sldMk cId="1154019524" sldId="258"/>
        </pc:sldMkLst>
        <pc:spChg chg="mod">
          <ac:chgData name="Mirjana Hrestak" userId="S::mirjana.hrestak@skole.hr::49815455-4e4c-4849-8c71-90b1ad439328" providerId="AD" clId="Web-{468BA1FB-BBB6-A5BA-A3F1-E0C483938B7A}" dt="2020-04-20T09:22:08.795" v="666"/>
          <ac:spMkLst>
            <pc:docMk/>
            <pc:sldMk cId="1154019524" sldId="258"/>
            <ac:spMk id="2" creationId="{6FA7043D-38EB-4890-81E3-AE345D85D071}"/>
          </ac:spMkLst>
        </pc:spChg>
        <pc:spChg chg="mod">
          <ac:chgData name="Mirjana Hrestak" userId="S::mirjana.hrestak@skole.hr::49815455-4e4c-4849-8c71-90b1ad439328" providerId="AD" clId="Web-{468BA1FB-BBB6-A5BA-A3F1-E0C483938B7A}" dt="2020-04-20T10:05:52.970" v="2644" actId="20577"/>
          <ac:spMkLst>
            <pc:docMk/>
            <pc:sldMk cId="1154019524" sldId="258"/>
            <ac:spMk id="3" creationId="{8DE4E994-AB6D-4EB1-A31F-0B55C017A969}"/>
          </ac:spMkLst>
        </pc:spChg>
        <pc:spChg chg="add">
          <ac:chgData name="Mirjana Hrestak" userId="S::mirjana.hrestak@skole.hr::49815455-4e4c-4849-8c71-90b1ad439328" providerId="AD" clId="Web-{468BA1FB-BBB6-A5BA-A3F1-E0C483938B7A}" dt="2020-04-20T09:22:08.795" v="666"/>
          <ac:spMkLst>
            <pc:docMk/>
            <pc:sldMk cId="1154019524" sldId="258"/>
            <ac:spMk id="8" creationId="{B7328C2D-38F0-4C80-9EA5-A1AD0D6B2022}"/>
          </ac:spMkLst>
        </pc:spChg>
        <pc:grpChg chg="add">
          <ac:chgData name="Mirjana Hrestak" userId="S::mirjana.hrestak@skole.hr::49815455-4e4c-4849-8c71-90b1ad439328" providerId="AD" clId="Web-{468BA1FB-BBB6-A5BA-A3F1-E0C483938B7A}" dt="2020-04-20T09:22:08.795" v="666"/>
          <ac:grpSpMkLst>
            <pc:docMk/>
            <pc:sldMk cId="1154019524" sldId="258"/>
            <ac:grpSpMk id="10" creationId="{BD17E249-48D0-476B-A642-A5D58DD39A22}"/>
          </ac:grpSpMkLst>
        </pc:grpChg>
        <pc:cxnChg chg="add">
          <ac:chgData name="Mirjana Hrestak" userId="S::mirjana.hrestak@skole.hr::49815455-4e4c-4849-8c71-90b1ad439328" providerId="AD" clId="Web-{468BA1FB-BBB6-A5BA-A3F1-E0C483938B7A}" dt="2020-04-20T09:22:08.795" v="666"/>
          <ac:cxnSpMkLst>
            <pc:docMk/>
            <pc:sldMk cId="1154019524" sldId="258"/>
            <ac:cxnSpMk id="16" creationId="{0B65B193-F600-4C1B-9DBF-09D94CDB08D8}"/>
          </ac:cxnSpMkLst>
        </pc:cxnChg>
      </pc:sldChg>
      <pc:sldChg chg="addSp modSp new mod setBg">
        <pc:chgData name="Mirjana Hrestak" userId="S::mirjana.hrestak@skole.hr::49815455-4e4c-4849-8c71-90b1ad439328" providerId="AD" clId="Web-{468BA1FB-BBB6-A5BA-A3F1-E0C483938B7A}" dt="2020-04-20T10:06:23.565" v="2652" actId="20577"/>
        <pc:sldMkLst>
          <pc:docMk/>
          <pc:sldMk cId="552072961" sldId="259"/>
        </pc:sldMkLst>
        <pc:spChg chg="mod">
          <ac:chgData name="Mirjana Hrestak" userId="S::mirjana.hrestak@skole.hr::49815455-4e4c-4849-8c71-90b1ad439328" providerId="AD" clId="Web-{468BA1FB-BBB6-A5BA-A3F1-E0C483938B7A}" dt="2020-04-20T10:06:23.565" v="2652" actId="20577"/>
          <ac:spMkLst>
            <pc:docMk/>
            <pc:sldMk cId="552072961" sldId="259"/>
            <ac:spMk id="2" creationId="{5CEE3737-BE96-4CAE-A15B-9FF717479F95}"/>
          </ac:spMkLst>
        </pc:spChg>
        <pc:spChg chg="mod">
          <ac:chgData name="Mirjana Hrestak" userId="S::mirjana.hrestak@skole.hr::49815455-4e4c-4849-8c71-90b1ad439328" providerId="AD" clId="Web-{468BA1FB-BBB6-A5BA-A3F1-E0C483938B7A}" dt="2020-04-20T10:06:10.768" v="2649" actId="20577"/>
          <ac:spMkLst>
            <pc:docMk/>
            <pc:sldMk cId="552072961" sldId="259"/>
            <ac:spMk id="3" creationId="{7DB79553-8C0A-4D9F-9CF8-C3548F3E5E8E}"/>
          </ac:spMkLst>
        </pc:spChg>
        <pc:spChg chg="add">
          <ac:chgData name="Mirjana Hrestak" userId="S::mirjana.hrestak@skole.hr::49815455-4e4c-4849-8c71-90b1ad439328" providerId="AD" clId="Web-{468BA1FB-BBB6-A5BA-A3F1-E0C483938B7A}" dt="2020-04-20T10:00:23.849" v="2582"/>
          <ac:spMkLst>
            <pc:docMk/>
            <pc:sldMk cId="552072961" sldId="259"/>
            <ac:spMk id="8" creationId="{B7328C2D-38F0-4C80-9EA5-A1AD0D6B2022}"/>
          </ac:spMkLst>
        </pc:spChg>
        <pc:grpChg chg="add">
          <ac:chgData name="Mirjana Hrestak" userId="S::mirjana.hrestak@skole.hr::49815455-4e4c-4849-8c71-90b1ad439328" providerId="AD" clId="Web-{468BA1FB-BBB6-A5BA-A3F1-E0C483938B7A}" dt="2020-04-20T10:00:23.849" v="2582"/>
          <ac:grpSpMkLst>
            <pc:docMk/>
            <pc:sldMk cId="552072961" sldId="259"/>
            <ac:grpSpMk id="10" creationId="{BD17E249-48D0-476B-A642-A5D58DD39A22}"/>
          </ac:grpSpMkLst>
        </pc:grpChg>
        <pc:cxnChg chg="add">
          <ac:chgData name="Mirjana Hrestak" userId="S::mirjana.hrestak@skole.hr::49815455-4e4c-4849-8c71-90b1ad439328" providerId="AD" clId="Web-{468BA1FB-BBB6-A5BA-A3F1-E0C483938B7A}" dt="2020-04-20T10:00:23.849" v="2582"/>
          <ac:cxnSpMkLst>
            <pc:docMk/>
            <pc:sldMk cId="552072961" sldId="259"/>
            <ac:cxnSpMk id="16" creationId="{0B65B193-F600-4C1B-9DBF-09D94CDB08D8}"/>
          </ac:cxnSpMkLst>
        </pc:cxnChg>
      </pc:sldChg>
      <pc:sldChg chg="modSp new">
        <pc:chgData name="Mirjana Hrestak" userId="S::mirjana.hrestak@skole.hr::49815455-4e4c-4849-8c71-90b1ad439328" providerId="AD" clId="Web-{468BA1FB-BBB6-A5BA-A3F1-E0C483938B7A}" dt="2020-04-20T10:05:24.922" v="2639" actId="20577"/>
        <pc:sldMkLst>
          <pc:docMk/>
          <pc:sldMk cId="3689589692" sldId="260"/>
        </pc:sldMkLst>
        <pc:spChg chg="mod">
          <ac:chgData name="Mirjana Hrestak" userId="S::mirjana.hrestak@skole.hr::49815455-4e4c-4849-8c71-90b1ad439328" providerId="AD" clId="Web-{468BA1FB-BBB6-A5BA-A3F1-E0C483938B7A}" dt="2020-04-20T09:26:28.586" v="929" actId="20577"/>
          <ac:spMkLst>
            <pc:docMk/>
            <pc:sldMk cId="3689589692" sldId="260"/>
            <ac:spMk id="2" creationId="{5A37D3BA-2315-4532-A348-EF005EE2AA51}"/>
          </ac:spMkLst>
        </pc:spChg>
        <pc:spChg chg="mod">
          <ac:chgData name="Mirjana Hrestak" userId="S::mirjana.hrestak@skole.hr::49815455-4e4c-4849-8c71-90b1ad439328" providerId="AD" clId="Web-{468BA1FB-BBB6-A5BA-A3F1-E0C483938B7A}" dt="2020-04-20T10:05:24.922" v="2639" actId="20577"/>
          <ac:spMkLst>
            <pc:docMk/>
            <pc:sldMk cId="3689589692" sldId="260"/>
            <ac:spMk id="3" creationId="{7A78ADFA-B918-48BE-9695-7808C6D47291}"/>
          </ac:spMkLst>
        </pc:spChg>
      </pc:sldChg>
      <pc:sldChg chg="addSp delSp modSp new mod setBg">
        <pc:chgData name="Mirjana Hrestak" userId="S::mirjana.hrestak@skole.hr::49815455-4e4c-4849-8c71-90b1ad439328" providerId="AD" clId="Web-{468BA1FB-BBB6-A5BA-A3F1-E0C483938B7A}" dt="2020-04-20T10:06:46.175" v="2657" actId="20577"/>
        <pc:sldMkLst>
          <pc:docMk/>
          <pc:sldMk cId="2577220254" sldId="261"/>
        </pc:sldMkLst>
        <pc:spChg chg="mod">
          <ac:chgData name="Mirjana Hrestak" userId="S::mirjana.hrestak@skole.hr::49815455-4e4c-4849-8c71-90b1ad439328" providerId="AD" clId="Web-{468BA1FB-BBB6-A5BA-A3F1-E0C483938B7A}" dt="2020-04-20T09:38:09.877" v="1315"/>
          <ac:spMkLst>
            <pc:docMk/>
            <pc:sldMk cId="2577220254" sldId="261"/>
            <ac:spMk id="2" creationId="{CF6685FF-1F86-4C62-B2C5-177B022989E5}"/>
          </ac:spMkLst>
        </pc:spChg>
        <pc:spChg chg="mod">
          <ac:chgData name="Mirjana Hrestak" userId="S::mirjana.hrestak@skole.hr::49815455-4e4c-4849-8c71-90b1ad439328" providerId="AD" clId="Web-{468BA1FB-BBB6-A5BA-A3F1-E0C483938B7A}" dt="2020-04-20T10:06:46.175" v="2657" actId="20577"/>
          <ac:spMkLst>
            <pc:docMk/>
            <pc:sldMk cId="2577220254" sldId="261"/>
            <ac:spMk id="3" creationId="{647ABF57-1214-4FA5-89D2-98DC4C159EAF}"/>
          </ac:spMkLst>
        </pc:spChg>
        <pc:spChg chg="add del">
          <ac:chgData name="Mirjana Hrestak" userId="S::mirjana.hrestak@skole.hr::49815455-4e4c-4849-8c71-90b1ad439328" providerId="AD" clId="Web-{468BA1FB-BBB6-A5BA-A3F1-E0C483938B7A}" dt="2020-04-20T10:01:06.085" v="2587"/>
          <ac:spMkLst>
            <pc:docMk/>
            <pc:sldMk cId="2577220254" sldId="261"/>
            <ac:spMk id="8" creationId="{B7328C2D-38F0-4C80-9EA5-A1AD0D6B2022}"/>
          </ac:spMkLst>
        </pc:spChg>
        <pc:spChg chg="add">
          <ac:chgData name="Mirjana Hrestak" userId="S::mirjana.hrestak@skole.hr::49815455-4e4c-4849-8c71-90b1ad439328" providerId="AD" clId="Web-{468BA1FB-BBB6-A5BA-A3F1-E0C483938B7A}" dt="2020-04-20T10:01:06.085" v="2587"/>
          <ac:spMkLst>
            <pc:docMk/>
            <pc:sldMk cId="2577220254" sldId="261"/>
            <ac:spMk id="21" creationId="{B7328C2D-38F0-4C80-9EA5-A1AD0D6B2022}"/>
          </ac:spMkLst>
        </pc:spChg>
        <pc:grpChg chg="add del">
          <ac:chgData name="Mirjana Hrestak" userId="S::mirjana.hrestak@skole.hr::49815455-4e4c-4849-8c71-90b1ad439328" providerId="AD" clId="Web-{468BA1FB-BBB6-A5BA-A3F1-E0C483938B7A}" dt="2020-04-20T10:01:06.085" v="2587"/>
          <ac:grpSpMkLst>
            <pc:docMk/>
            <pc:sldMk cId="2577220254" sldId="261"/>
            <ac:grpSpMk id="10" creationId="{BD17E249-48D0-476B-A642-A5D58DD39A22}"/>
          </ac:grpSpMkLst>
        </pc:grpChg>
        <pc:grpChg chg="add">
          <ac:chgData name="Mirjana Hrestak" userId="S::mirjana.hrestak@skole.hr::49815455-4e4c-4849-8c71-90b1ad439328" providerId="AD" clId="Web-{468BA1FB-BBB6-A5BA-A3F1-E0C483938B7A}" dt="2020-04-20T10:01:06.085" v="2587"/>
          <ac:grpSpMkLst>
            <pc:docMk/>
            <pc:sldMk cId="2577220254" sldId="261"/>
            <ac:grpSpMk id="23" creationId="{BD17E249-48D0-476B-A642-A5D58DD39A22}"/>
          </ac:grpSpMkLst>
        </pc:grpChg>
        <pc:cxnChg chg="add del">
          <ac:chgData name="Mirjana Hrestak" userId="S::mirjana.hrestak@skole.hr::49815455-4e4c-4849-8c71-90b1ad439328" providerId="AD" clId="Web-{468BA1FB-BBB6-A5BA-A3F1-E0C483938B7A}" dt="2020-04-20T10:01:06.085" v="2587"/>
          <ac:cxnSpMkLst>
            <pc:docMk/>
            <pc:sldMk cId="2577220254" sldId="261"/>
            <ac:cxnSpMk id="16" creationId="{0B65B193-F600-4C1B-9DBF-09D94CDB08D8}"/>
          </ac:cxnSpMkLst>
        </pc:cxnChg>
        <pc:cxnChg chg="add">
          <ac:chgData name="Mirjana Hrestak" userId="S::mirjana.hrestak@skole.hr::49815455-4e4c-4849-8c71-90b1ad439328" providerId="AD" clId="Web-{468BA1FB-BBB6-A5BA-A3F1-E0C483938B7A}" dt="2020-04-20T10:01:06.085" v="2587"/>
          <ac:cxnSpMkLst>
            <pc:docMk/>
            <pc:sldMk cId="2577220254" sldId="261"/>
            <ac:cxnSpMk id="29" creationId="{0B65B193-F600-4C1B-9DBF-09D94CDB08D8}"/>
          </ac:cxnSpMkLst>
        </pc:cxnChg>
      </pc:sldChg>
      <pc:sldChg chg="addSp modSp new mod setBg">
        <pc:chgData name="Mirjana Hrestak" userId="S::mirjana.hrestak@skole.hr::49815455-4e4c-4849-8c71-90b1ad439328" providerId="AD" clId="Web-{468BA1FB-BBB6-A5BA-A3F1-E0C483938B7A}" dt="2020-04-20T10:07:25.833" v="2665" actId="20577"/>
        <pc:sldMkLst>
          <pc:docMk/>
          <pc:sldMk cId="1591709359" sldId="262"/>
        </pc:sldMkLst>
        <pc:spChg chg="mod">
          <ac:chgData name="Mirjana Hrestak" userId="S::mirjana.hrestak@skole.hr::49815455-4e4c-4849-8c71-90b1ad439328" providerId="AD" clId="Web-{468BA1FB-BBB6-A5BA-A3F1-E0C483938B7A}" dt="2020-04-20T10:07:25.833" v="2665" actId="20577"/>
          <ac:spMkLst>
            <pc:docMk/>
            <pc:sldMk cId="1591709359" sldId="262"/>
            <ac:spMk id="2" creationId="{C56A9FC5-134A-4E05-9E88-29E80DF3C2AF}"/>
          </ac:spMkLst>
        </pc:spChg>
        <pc:spChg chg="mod">
          <ac:chgData name="Mirjana Hrestak" userId="S::mirjana.hrestak@skole.hr::49815455-4e4c-4849-8c71-90b1ad439328" providerId="AD" clId="Web-{468BA1FB-BBB6-A5BA-A3F1-E0C483938B7A}" dt="2020-04-20T10:07:03.332" v="2658" actId="20577"/>
          <ac:spMkLst>
            <pc:docMk/>
            <pc:sldMk cId="1591709359" sldId="262"/>
            <ac:spMk id="3" creationId="{0DF631B4-4E74-4DB8-AFF1-1D969DE57065}"/>
          </ac:spMkLst>
        </pc:spChg>
        <pc:spChg chg="add">
          <ac:chgData name="Mirjana Hrestak" userId="S::mirjana.hrestak@skole.hr::49815455-4e4c-4849-8c71-90b1ad439328" providerId="AD" clId="Web-{468BA1FB-BBB6-A5BA-A3F1-E0C483938B7A}" dt="2020-04-20T10:01:47.570" v="2624"/>
          <ac:spMkLst>
            <pc:docMk/>
            <pc:sldMk cId="1591709359" sldId="262"/>
            <ac:spMk id="8" creationId="{B7328C2D-38F0-4C80-9EA5-A1AD0D6B2022}"/>
          </ac:spMkLst>
        </pc:spChg>
        <pc:grpChg chg="add">
          <ac:chgData name="Mirjana Hrestak" userId="S::mirjana.hrestak@skole.hr::49815455-4e4c-4849-8c71-90b1ad439328" providerId="AD" clId="Web-{468BA1FB-BBB6-A5BA-A3F1-E0C483938B7A}" dt="2020-04-20T10:01:47.570" v="2624"/>
          <ac:grpSpMkLst>
            <pc:docMk/>
            <pc:sldMk cId="1591709359" sldId="262"/>
            <ac:grpSpMk id="10" creationId="{BD17E249-48D0-476B-A642-A5D58DD39A22}"/>
          </ac:grpSpMkLst>
        </pc:grpChg>
        <pc:cxnChg chg="add">
          <ac:chgData name="Mirjana Hrestak" userId="S::mirjana.hrestak@skole.hr::49815455-4e4c-4849-8c71-90b1ad439328" providerId="AD" clId="Web-{468BA1FB-BBB6-A5BA-A3F1-E0C483938B7A}" dt="2020-04-20T10:01:47.570" v="2624"/>
          <ac:cxnSpMkLst>
            <pc:docMk/>
            <pc:sldMk cId="1591709359" sldId="262"/>
            <ac:cxnSpMk id="16" creationId="{0B65B193-F600-4C1B-9DBF-09D94CDB08D8}"/>
          </ac:cxnSpMkLst>
        </pc:cxnChg>
      </pc:sldChg>
      <pc:sldChg chg="addSp delSp modSp new">
        <pc:chgData name="Mirjana Hrestak" userId="S::mirjana.hrestak@skole.hr::49815455-4e4c-4849-8c71-90b1ad439328" providerId="AD" clId="Web-{468BA1FB-BBB6-A5BA-A3F1-E0C483938B7A}" dt="2020-04-20T10:07:52.912" v="2672" actId="20577"/>
        <pc:sldMkLst>
          <pc:docMk/>
          <pc:sldMk cId="1583700819" sldId="263"/>
        </pc:sldMkLst>
        <pc:spChg chg="mod">
          <ac:chgData name="Mirjana Hrestak" userId="S::mirjana.hrestak@skole.hr::49815455-4e4c-4849-8c71-90b1ad439328" providerId="AD" clId="Web-{468BA1FB-BBB6-A5BA-A3F1-E0C483938B7A}" dt="2020-04-20T10:07:52.912" v="2672" actId="20577"/>
          <ac:spMkLst>
            <pc:docMk/>
            <pc:sldMk cId="1583700819" sldId="263"/>
            <ac:spMk id="2" creationId="{4E99DC8A-9FCC-443B-BCC1-B02DF1AF6B28}"/>
          </ac:spMkLst>
        </pc:spChg>
        <pc:spChg chg="del">
          <ac:chgData name="Mirjana Hrestak" userId="S::mirjana.hrestak@skole.hr::49815455-4e4c-4849-8c71-90b1ad439328" providerId="AD" clId="Web-{468BA1FB-BBB6-A5BA-A3F1-E0C483938B7A}" dt="2020-04-20T09:45:06.830" v="1754"/>
          <ac:spMkLst>
            <pc:docMk/>
            <pc:sldMk cId="1583700819" sldId="263"/>
            <ac:spMk id="3" creationId="{05BAA0B8-FD80-40B1-A34C-75023CDC9110}"/>
          </ac:spMkLst>
        </pc:spChg>
        <pc:spChg chg="add mod">
          <ac:chgData name="Mirjana Hrestak" userId="S::mirjana.hrestak@skole.hr::49815455-4e4c-4849-8c71-90b1ad439328" providerId="AD" clId="Web-{468BA1FB-BBB6-A5BA-A3F1-E0C483938B7A}" dt="2020-04-20T10:07:39.240" v="2669" actId="20577"/>
          <ac:spMkLst>
            <pc:docMk/>
            <pc:sldMk cId="1583700819" sldId="263"/>
            <ac:spMk id="7" creationId="{9027D5E0-92E9-44AE-BB20-FDF722B00A24}"/>
          </ac:spMkLst>
        </pc:spChg>
        <pc:picChg chg="add del mod ord">
          <ac:chgData name="Mirjana Hrestak" userId="S::mirjana.hrestak@skole.hr::49815455-4e4c-4849-8c71-90b1ad439328" providerId="AD" clId="Web-{468BA1FB-BBB6-A5BA-A3F1-E0C483938B7A}" dt="2020-04-20T09:48:14.978" v="1885"/>
          <ac:picMkLst>
            <pc:docMk/>
            <pc:sldMk cId="1583700819" sldId="263"/>
            <ac:picMk id="4" creationId="{6D4BB56A-67E7-4D06-9E5A-C404CD3FF615}"/>
          </ac:picMkLst>
        </pc:picChg>
      </pc:sldChg>
      <pc:sldChg chg="addSp modSp new mod setBg">
        <pc:chgData name="Mirjana Hrestak" userId="S::mirjana.hrestak@skole.hr::49815455-4e4c-4849-8c71-90b1ad439328" providerId="AD" clId="Web-{468BA1FB-BBB6-A5BA-A3F1-E0C483938B7A}" dt="2020-04-20T10:08:34.757" v="2680" actId="20577"/>
        <pc:sldMkLst>
          <pc:docMk/>
          <pc:sldMk cId="3872890097" sldId="264"/>
        </pc:sldMkLst>
        <pc:spChg chg="mod">
          <ac:chgData name="Mirjana Hrestak" userId="S::mirjana.hrestak@skole.hr::49815455-4e4c-4849-8c71-90b1ad439328" providerId="AD" clId="Web-{468BA1FB-BBB6-A5BA-A3F1-E0C483938B7A}" dt="2020-04-20T10:08:24.085" v="2677" actId="20577"/>
          <ac:spMkLst>
            <pc:docMk/>
            <pc:sldMk cId="3872890097" sldId="264"/>
            <ac:spMk id="2" creationId="{BF10A8EF-BE64-4696-AFDC-9760A2C252A2}"/>
          </ac:spMkLst>
        </pc:spChg>
        <pc:spChg chg="mod">
          <ac:chgData name="Mirjana Hrestak" userId="S::mirjana.hrestak@skole.hr::49815455-4e4c-4849-8c71-90b1ad439328" providerId="AD" clId="Web-{468BA1FB-BBB6-A5BA-A3F1-E0C483938B7A}" dt="2020-04-20T10:08:34.757" v="2680" actId="20577"/>
          <ac:spMkLst>
            <pc:docMk/>
            <pc:sldMk cId="3872890097" sldId="264"/>
            <ac:spMk id="3" creationId="{1CCA9EA6-08DD-4CA1-BD97-3547959E9603}"/>
          </ac:spMkLst>
        </pc:spChg>
        <pc:spChg chg="add">
          <ac:chgData name="Mirjana Hrestak" userId="S::mirjana.hrestak@skole.hr::49815455-4e4c-4849-8c71-90b1ad439328" providerId="AD" clId="Web-{468BA1FB-BBB6-A5BA-A3F1-E0C483938B7A}" dt="2020-04-20T09:55:32.338" v="2494"/>
          <ac:spMkLst>
            <pc:docMk/>
            <pc:sldMk cId="3872890097" sldId="264"/>
            <ac:spMk id="17" creationId="{7B0B6F20-ACBD-46C3-BF1C-B0DA01E00200}"/>
          </ac:spMkLst>
        </pc:spChg>
        <pc:spChg chg="add">
          <ac:chgData name="Mirjana Hrestak" userId="S::mirjana.hrestak@skole.hr::49815455-4e4c-4849-8c71-90b1ad439328" providerId="AD" clId="Web-{468BA1FB-BBB6-A5BA-A3F1-E0C483938B7A}" dt="2020-04-20T09:55:32.338" v="2494"/>
          <ac:spMkLst>
            <pc:docMk/>
            <pc:sldMk cId="3872890097" sldId="264"/>
            <ac:spMk id="21" creationId="{6136405D-91C1-4AC4-A1DA-AADA5236EACE}"/>
          </ac:spMkLst>
        </pc:spChg>
        <pc:spChg chg="add">
          <ac:chgData name="Mirjana Hrestak" userId="S::mirjana.hrestak@skole.hr::49815455-4e4c-4849-8c71-90b1ad439328" providerId="AD" clId="Web-{468BA1FB-BBB6-A5BA-A3F1-E0C483938B7A}" dt="2020-04-20T09:55:32.338" v="2494"/>
          <ac:spMkLst>
            <pc:docMk/>
            <pc:sldMk cId="3872890097" sldId="264"/>
            <ac:spMk id="25" creationId="{B5B11595-9562-42F8-B810-2A20A7840F97}"/>
          </ac:spMkLst>
        </pc:spChg>
        <pc:grpChg chg="add">
          <ac:chgData name="Mirjana Hrestak" userId="S::mirjana.hrestak@skole.hr::49815455-4e4c-4849-8c71-90b1ad439328" providerId="AD" clId="Web-{468BA1FB-BBB6-A5BA-A3F1-E0C483938B7A}" dt="2020-04-20T09:55:32.338" v="2494"/>
          <ac:grpSpMkLst>
            <pc:docMk/>
            <pc:sldMk cId="3872890097" sldId="264"/>
            <ac:grpSpMk id="9" creationId="{749C117F-F390-437B-ADB0-57E87EFF34F5}"/>
          </ac:grpSpMkLst>
        </pc:grpChg>
        <pc:picChg chg="add mod">
          <ac:chgData name="Mirjana Hrestak" userId="S::mirjana.hrestak@skole.hr::49815455-4e4c-4849-8c71-90b1ad439328" providerId="AD" clId="Web-{468BA1FB-BBB6-A5BA-A3F1-E0C483938B7A}" dt="2020-04-20T09:55:32.338" v="2494"/>
          <ac:picMkLst>
            <pc:docMk/>
            <pc:sldMk cId="3872890097" sldId="264"/>
            <ac:picMk id="4" creationId="{04BCD083-4E36-4D8D-9B7E-73A2875D48D6}"/>
          </ac:picMkLst>
        </pc:picChg>
        <pc:picChg chg="add">
          <ac:chgData name="Mirjana Hrestak" userId="S::mirjana.hrestak@skole.hr::49815455-4e4c-4849-8c71-90b1ad439328" providerId="AD" clId="Web-{468BA1FB-BBB6-A5BA-A3F1-E0C483938B7A}" dt="2020-04-20T09:55:32.338" v="2494"/>
          <ac:picMkLst>
            <pc:docMk/>
            <pc:sldMk cId="3872890097" sldId="264"/>
            <ac:picMk id="19" creationId="{9873E22E-6D95-4919-9786-9CE22CFB2F22}"/>
          </ac:picMkLst>
        </pc:picChg>
        <pc:picChg chg="add">
          <ac:chgData name="Mirjana Hrestak" userId="S::mirjana.hrestak@skole.hr::49815455-4e4c-4849-8c71-90b1ad439328" providerId="AD" clId="Web-{468BA1FB-BBB6-A5BA-A3F1-E0C483938B7A}" dt="2020-04-20T09:55:32.338" v="2494"/>
          <ac:picMkLst>
            <pc:docMk/>
            <pc:sldMk cId="3872890097" sldId="264"/>
            <ac:picMk id="23" creationId="{92197BAB-F32A-48E3-8888-C2431E9F6197}"/>
          </ac:picMkLst>
        </pc:picChg>
        <pc:picChg chg="add">
          <ac:chgData name="Mirjana Hrestak" userId="S::mirjana.hrestak@skole.hr::49815455-4e4c-4849-8c71-90b1ad439328" providerId="AD" clId="Web-{468BA1FB-BBB6-A5BA-A3F1-E0C483938B7A}" dt="2020-04-20T09:55:32.338" v="2494"/>
          <ac:picMkLst>
            <pc:docMk/>
            <pc:sldMk cId="3872890097" sldId="264"/>
            <ac:picMk id="29" creationId="{C4F8C38E-73AE-4CE8-872C-42AFC04095B9}"/>
          </ac:picMkLst>
        </pc:picChg>
        <pc:cxnChg chg="add">
          <ac:chgData name="Mirjana Hrestak" userId="S::mirjana.hrestak@skole.hr::49815455-4e4c-4849-8c71-90b1ad439328" providerId="AD" clId="Web-{468BA1FB-BBB6-A5BA-A3F1-E0C483938B7A}" dt="2020-04-20T09:55:32.338" v="2494"/>
          <ac:cxnSpMkLst>
            <pc:docMk/>
            <pc:sldMk cId="3872890097" sldId="264"/>
            <ac:cxnSpMk id="15" creationId="{20742BC3-654B-4E41-9A6A-73A42E477639}"/>
          </ac:cxnSpMkLst>
        </pc:cxnChg>
        <pc:cxnChg chg="add">
          <ac:chgData name="Mirjana Hrestak" userId="S::mirjana.hrestak@skole.hr::49815455-4e4c-4849-8c71-90b1ad439328" providerId="AD" clId="Web-{468BA1FB-BBB6-A5BA-A3F1-E0C483938B7A}" dt="2020-04-20T09:55:32.338" v="2494"/>
          <ac:cxnSpMkLst>
            <pc:docMk/>
            <pc:sldMk cId="3872890097" sldId="264"/>
            <ac:cxnSpMk id="27" creationId="{3C6B113E-084C-4375-B4FB-70E276EC9421}"/>
          </ac:cxnSpMkLst>
        </pc:cxnChg>
      </pc:sldChg>
      <pc:sldMasterChg chg="add del addSldLayout delSldLayout">
        <pc:chgData name="Mirjana Hrestak" userId="S::mirjana.hrestak@skole.hr::49815455-4e4c-4849-8c71-90b1ad439328" providerId="AD" clId="Web-{468BA1FB-BBB6-A5BA-A3F1-E0C483938B7A}" dt="2020-04-20T09:14:50.857" v="159"/>
        <pc:sldMasterMkLst>
          <pc:docMk/>
          <pc:sldMasterMk cId="2460954070" sldId="2147483660"/>
        </pc:sldMasterMkLst>
        <pc:sldLayoutChg chg="add del">
          <pc:chgData name="Mirjana Hrestak" userId="S::mirjana.hrestak@skole.hr::49815455-4e4c-4849-8c71-90b1ad439328" providerId="AD" clId="Web-{468BA1FB-BBB6-A5BA-A3F1-E0C483938B7A}" dt="2020-04-20T09:14:50.857" v="159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857" v="159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857" v="159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857" v="159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857" v="159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857" v="159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857" v="159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857" v="159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857" v="159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857" v="159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857" v="159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Mirjana Hrestak" userId="S::mirjana.hrestak@skole.hr::49815455-4e4c-4849-8c71-90b1ad439328" providerId="AD" clId="Web-{468BA1FB-BBB6-A5BA-A3F1-E0C483938B7A}" dt="2020-04-20T09:14:50.716" v="158"/>
        <pc:sldMasterMkLst>
          <pc:docMk/>
          <pc:sldMasterMk cId="1148270257" sldId="2147483685"/>
        </pc:sldMasterMkLst>
        <pc:sldLayoutChg chg="add del">
          <pc:chgData name="Mirjana Hrestak" userId="S::mirjana.hrestak@skole.hr::49815455-4e4c-4849-8c71-90b1ad439328" providerId="AD" clId="Web-{468BA1FB-BBB6-A5BA-A3F1-E0C483938B7A}" dt="2020-04-20T09:14:50.716" v="158"/>
          <pc:sldLayoutMkLst>
            <pc:docMk/>
            <pc:sldMasterMk cId="1148270257" sldId="2147483685"/>
            <pc:sldLayoutMk cId="1890893593" sldId="2147483674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716" v="158"/>
          <pc:sldLayoutMkLst>
            <pc:docMk/>
            <pc:sldMasterMk cId="1148270257" sldId="2147483685"/>
            <pc:sldLayoutMk cId="3032669129" sldId="2147483675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716" v="158"/>
          <pc:sldLayoutMkLst>
            <pc:docMk/>
            <pc:sldMasterMk cId="1148270257" sldId="2147483685"/>
            <pc:sldLayoutMk cId="2180140826" sldId="2147483676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716" v="158"/>
          <pc:sldLayoutMkLst>
            <pc:docMk/>
            <pc:sldMasterMk cId="1148270257" sldId="2147483685"/>
            <pc:sldLayoutMk cId="3843440170" sldId="2147483677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716" v="158"/>
          <pc:sldLayoutMkLst>
            <pc:docMk/>
            <pc:sldMasterMk cId="1148270257" sldId="2147483685"/>
            <pc:sldLayoutMk cId="2224328997" sldId="2147483678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716" v="158"/>
          <pc:sldLayoutMkLst>
            <pc:docMk/>
            <pc:sldMasterMk cId="1148270257" sldId="2147483685"/>
            <pc:sldLayoutMk cId="3257353626" sldId="2147483679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716" v="158"/>
          <pc:sldLayoutMkLst>
            <pc:docMk/>
            <pc:sldMasterMk cId="1148270257" sldId="2147483685"/>
            <pc:sldLayoutMk cId="1674249361" sldId="2147483680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716" v="158"/>
          <pc:sldLayoutMkLst>
            <pc:docMk/>
            <pc:sldMasterMk cId="1148270257" sldId="2147483685"/>
            <pc:sldLayoutMk cId="2774341446" sldId="2147483681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716" v="158"/>
          <pc:sldLayoutMkLst>
            <pc:docMk/>
            <pc:sldMasterMk cId="1148270257" sldId="2147483685"/>
            <pc:sldLayoutMk cId="4035197185" sldId="2147483682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716" v="158"/>
          <pc:sldLayoutMkLst>
            <pc:docMk/>
            <pc:sldMasterMk cId="1148270257" sldId="2147483685"/>
            <pc:sldLayoutMk cId="2937672994" sldId="2147483683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50.716" v="158"/>
          <pc:sldLayoutMkLst>
            <pc:docMk/>
            <pc:sldMasterMk cId="1148270257" sldId="2147483685"/>
            <pc:sldLayoutMk cId="2880074272" sldId="2147483684"/>
          </pc:sldLayoutMkLst>
        </pc:sldLayoutChg>
      </pc:sldMasterChg>
      <pc:sldMasterChg chg="add del addSldLayout delSldLayout">
        <pc:chgData name="Mirjana Hrestak" userId="S::mirjana.hrestak@skole.hr::49815455-4e4c-4849-8c71-90b1ad439328" providerId="AD" clId="Web-{468BA1FB-BBB6-A5BA-A3F1-E0C483938B7A}" dt="2020-04-20T09:15:07.732" v="160"/>
        <pc:sldMasterMkLst>
          <pc:docMk/>
          <pc:sldMasterMk cId="1146067479" sldId="2147483698"/>
        </pc:sldMasterMkLst>
        <pc:sldLayoutChg chg="add del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1146067479" sldId="2147483698"/>
            <pc:sldLayoutMk cId="2107056" sldId="2147483687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1146067479" sldId="2147483698"/>
            <pc:sldLayoutMk cId="807701538" sldId="2147483688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1146067479" sldId="2147483698"/>
            <pc:sldLayoutMk cId="1810006814" sldId="2147483689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1146067479" sldId="2147483698"/>
            <pc:sldLayoutMk cId="718854241" sldId="2147483690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1146067479" sldId="2147483698"/>
            <pc:sldLayoutMk cId="1308469848" sldId="2147483691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1146067479" sldId="2147483698"/>
            <pc:sldLayoutMk cId="2661996337" sldId="2147483692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1146067479" sldId="2147483698"/>
            <pc:sldLayoutMk cId="42038212" sldId="2147483693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1146067479" sldId="2147483698"/>
            <pc:sldLayoutMk cId="2476589824" sldId="2147483694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1146067479" sldId="2147483698"/>
            <pc:sldLayoutMk cId="3197966207" sldId="2147483695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1146067479" sldId="2147483698"/>
            <pc:sldLayoutMk cId="2525497146" sldId="2147483696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1146067479" sldId="2147483698"/>
            <pc:sldLayoutMk cId="3345351431" sldId="2147483697"/>
          </pc:sldLayoutMkLst>
        </pc:sldLayoutChg>
      </pc:sldMasterChg>
      <pc:sldMasterChg chg="add addSldLayout modSldLayout">
        <pc:chgData name="Mirjana Hrestak" userId="S::mirjana.hrestak@skole.hr::49815455-4e4c-4849-8c71-90b1ad439328" providerId="AD" clId="Web-{468BA1FB-BBB6-A5BA-A3F1-E0C483938B7A}" dt="2020-04-20T09:15:07.732" v="160"/>
        <pc:sldMasterMkLst>
          <pc:docMk/>
          <pc:sldMasterMk cId="217258740" sldId="2147483699"/>
        </pc:sldMasterMkLst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737780626" sldId="2147483700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605501763" sldId="2147483701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47238568" sldId="2147483702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2990230236" sldId="2147483703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458614288" sldId="2147483704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1958033497" sldId="2147483705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2532201021" sldId="2147483706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3219827630" sldId="2147483707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9454570" sldId="2147483708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1562294296" sldId="2147483709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352417749" sldId="2147483710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1030331194" sldId="2147483711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2403253359" sldId="2147483712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683085557" sldId="2147483713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4125157377" sldId="2147483714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971880442" sldId="2147483715"/>
          </pc:sldLayoutMkLst>
        </pc:sldLayoutChg>
        <pc:sldLayoutChg chg="add mod replId">
          <pc:chgData name="Mirjana Hrestak" userId="S::mirjana.hrestak@skole.hr::49815455-4e4c-4849-8c71-90b1ad439328" providerId="AD" clId="Web-{468BA1FB-BBB6-A5BA-A3F1-E0C483938B7A}" dt="2020-04-20T09:15:07.732" v="160"/>
          <pc:sldLayoutMkLst>
            <pc:docMk/>
            <pc:sldMasterMk cId="217258740" sldId="2147483699"/>
            <pc:sldLayoutMk cId="334891215" sldId="2147483716"/>
          </pc:sldLayoutMkLst>
        </pc:sldLayoutChg>
      </pc:sldMasterChg>
      <pc:sldMasterChg chg="add del addSldLayout delSldLayout">
        <pc:chgData name="Mirjana Hrestak" userId="S::mirjana.hrestak@skole.hr::49815455-4e4c-4849-8c71-90b1ad439328" providerId="AD" clId="Web-{468BA1FB-BBB6-A5BA-A3F1-E0C483938B7A}" dt="2020-04-20T09:14:43.466" v="156"/>
        <pc:sldMasterMkLst>
          <pc:docMk/>
          <pc:sldMasterMk cId="1091823204" sldId="2147483757"/>
        </pc:sldMasterMkLst>
        <pc:sldLayoutChg chg="add del">
          <pc:chgData name="Mirjana Hrestak" userId="S::mirjana.hrestak@skole.hr::49815455-4e4c-4849-8c71-90b1ad439328" providerId="AD" clId="Web-{468BA1FB-BBB6-A5BA-A3F1-E0C483938B7A}" dt="2020-04-20T09:14:43.466" v="156"/>
          <pc:sldLayoutMkLst>
            <pc:docMk/>
            <pc:sldMasterMk cId="1091823204" sldId="2147483757"/>
            <pc:sldLayoutMk cId="2474676592" sldId="2147483746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43.466" v="156"/>
          <pc:sldLayoutMkLst>
            <pc:docMk/>
            <pc:sldMasterMk cId="1091823204" sldId="2147483757"/>
            <pc:sldLayoutMk cId="724966686" sldId="2147483747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43.466" v="156"/>
          <pc:sldLayoutMkLst>
            <pc:docMk/>
            <pc:sldMasterMk cId="1091823204" sldId="2147483757"/>
            <pc:sldLayoutMk cId="2909646421" sldId="2147483748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43.466" v="156"/>
          <pc:sldLayoutMkLst>
            <pc:docMk/>
            <pc:sldMasterMk cId="1091823204" sldId="2147483757"/>
            <pc:sldLayoutMk cId="3258328974" sldId="2147483749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43.466" v="156"/>
          <pc:sldLayoutMkLst>
            <pc:docMk/>
            <pc:sldMasterMk cId="1091823204" sldId="2147483757"/>
            <pc:sldLayoutMk cId="111899865" sldId="2147483750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43.466" v="156"/>
          <pc:sldLayoutMkLst>
            <pc:docMk/>
            <pc:sldMasterMk cId="1091823204" sldId="2147483757"/>
            <pc:sldLayoutMk cId="4227835420" sldId="2147483751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43.466" v="156"/>
          <pc:sldLayoutMkLst>
            <pc:docMk/>
            <pc:sldMasterMk cId="1091823204" sldId="2147483757"/>
            <pc:sldLayoutMk cId="3842205172" sldId="2147483752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43.466" v="156"/>
          <pc:sldLayoutMkLst>
            <pc:docMk/>
            <pc:sldMasterMk cId="1091823204" sldId="2147483757"/>
            <pc:sldLayoutMk cId="175731659" sldId="2147483753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43.466" v="156"/>
          <pc:sldLayoutMkLst>
            <pc:docMk/>
            <pc:sldMasterMk cId="1091823204" sldId="2147483757"/>
            <pc:sldLayoutMk cId="729735751" sldId="2147483754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43.466" v="156"/>
          <pc:sldLayoutMkLst>
            <pc:docMk/>
            <pc:sldMasterMk cId="1091823204" sldId="2147483757"/>
            <pc:sldLayoutMk cId="12492821" sldId="2147483755"/>
          </pc:sldLayoutMkLst>
        </pc:sldLayoutChg>
        <pc:sldLayoutChg chg="add del">
          <pc:chgData name="Mirjana Hrestak" userId="S::mirjana.hrestak@skole.hr::49815455-4e4c-4849-8c71-90b1ad439328" providerId="AD" clId="Web-{468BA1FB-BBB6-A5BA-A3F1-E0C483938B7A}" dt="2020-04-20T09:14:43.466" v="156"/>
          <pc:sldLayoutMkLst>
            <pc:docMk/>
            <pc:sldMasterMk cId="1091823204" sldId="2147483757"/>
            <pc:sldLayoutMk cId="2547405409" sldId="214748375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8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9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33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53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08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5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88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0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3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3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6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03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0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2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9F1F6E2E-E2E7-4689-9E5D-51F37CB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B728A18-FF26-43E9-AF31-9608EBA3D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D418D479-7A49-4E09-A270-87C36ABE50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55AC523-B142-409D-BB68-747EDDCE60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98FD6A06-A68E-49C5-8F1D-8945DD8C0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6794A3D-A7E9-4DC9-98E4-02104E24AC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 err="1">
                <a:cs typeface="Calibri Light"/>
              </a:rPr>
              <a:t>Hrvatski</a:t>
            </a:r>
            <a:r>
              <a:rPr lang="en-US" sz="4600" dirty="0">
                <a:cs typeface="Calibri Light"/>
              </a:rPr>
              <a:t> </a:t>
            </a:r>
            <a:r>
              <a:rPr lang="en-US" sz="4600" dirty="0" err="1">
                <a:cs typeface="Calibri Light"/>
              </a:rPr>
              <a:t>jezik</a:t>
            </a:r>
            <a:r>
              <a:rPr lang="en-US" sz="4600" dirty="0">
                <a:cs typeface="Calibri Light"/>
              </a:rPr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sz="4600" dirty="0">
                <a:cs typeface="Calibri Light"/>
              </a:rPr>
              <a:t>6b </a:t>
            </a:r>
            <a:r>
              <a:rPr lang="en-US" sz="4600" dirty="0" err="1">
                <a:cs typeface="Calibri Light"/>
              </a:rPr>
              <a:t>i</a:t>
            </a:r>
            <a:r>
              <a:rPr lang="en-US" sz="4600" dirty="0">
                <a:cs typeface="Calibri Light"/>
              </a:rPr>
              <a:t> 6c </a:t>
            </a:r>
            <a:r>
              <a:rPr lang="en-US" sz="4600" dirty="0" err="1">
                <a:cs typeface="Calibri Light"/>
              </a:rPr>
              <a:t>razred</a:t>
            </a:r>
            <a:r>
              <a:rPr lang="en-US" sz="4600" dirty="0">
                <a:cs typeface="Calibri Light"/>
              </a:rPr>
              <a:t/>
            </a:r>
            <a:br>
              <a:rPr lang="en-US" sz="4600" dirty="0">
                <a:cs typeface="Calibri Light"/>
              </a:rPr>
            </a:br>
            <a:r>
              <a:rPr lang="en-US" sz="4600" dirty="0" err="1">
                <a:cs typeface="Calibri Light"/>
              </a:rPr>
              <a:t>Zamjenice</a:t>
            </a:r>
            <a:r>
              <a:rPr lang="en-US" sz="4600" dirty="0">
                <a:cs typeface="Calibri Light"/>
              </a:rPr>
              <a:t>- </a:t>
            </a:r>
            <a:r>
              <a:rPr lang="en-US" sz="4600" dirty="0" err="1">
                <a:cs typeface="Calibri Light"/>
              </a:rPr>
              <a:t>vježba</a:t>
            </a:r>
            <a:endParaRPr lang="en-US" sz="46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Mirjana </a:t>
            </a:r>
            <a:r>
              <a:rPr lang="en-US" sz="2800" dirty="0" err="1">
                <a:cs typeface="Calibri"/>
              </a:rPr>
              <a:t>Hrestak</a:t>
            </a:r>
            <a:r>
              <a:rPr lang="en-US" sz="2800" dirty="0">
                <a:cs typeface="Calibri"/>
              </a:rPr>
              <a:t>, prof. </a:t>
            </a:r>
            <a:r>
              <a:rPr lang="en-US" sz="2800" dirty="0" err="1">
                <a:cs typeface="Calibri"/>
              </a:rPr>
              <a:t>reh</a:t>
            </a:r>
            <a:r>
              <a:rPr lang="en-US" sz="2800" dirty="0">
                <a:cs typeface="Calibri"/>
              </a:rPr>
              <a:t>.</a:t>
            </a:r>
            <a:endParaRPr lang="en-US" sz="2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731DD8B-7A0A-47A0-BF6B-EBB4F9709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30005457-A8FB-4470-B8E3-5FE9EC9262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8" r="20851" b="3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10A370BF-9768-4FA0-8887-C3777F3A9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60BA3-1097-4384-8423-328EDB2D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Prisjetimo</a:t>
            </a:r>
            <a:r>
              <a:rPr lang="en-US" dirty="0"/>
              <a:t> 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C34C71-80AC-4F6D-AE26-AFBCA7A1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ea typeface="+mn-lt"/>
                <a:cs typeface="+mn-lt"/>
              </a:rPr>
              <a:t>Zamjenice su promjenjive riječi kojima se zamjenjuju druge riječi, najčešće imenice. </a:t>
            </a:r>
            <a:endParaRPr lang="hr-HR" dirty="0"/>
          </a:p>
          <a:p>
            <a:r>
              <a:rPr lang="hr-HR" dirty="0">
                <a:ea typeface="+mn-lt"/>
                <a:cs typeface="+mn-lt"/>
              </a:rPr>
              <a:t>Prema značenju zamjenice se dijele na osobne (lične), povratnu, posvojne, povratno-posvojnu, pokazne, upitne, odnosne i neodređene.</a:t>
            </a:r>
          </a:p>
          <a:p>
            <a:r>
              <a:rPr lang="hr-HR" dirty="0"/>
              <a:t>U našem dosadašnjem radu, upoznali smo se s </a:t>
            </a:r>
            <a:r>
              <a:rPr lang="hr-HR" b="1" dirty="0"/>
              <a:t>osobnim </a:t>
            </a:r>
            <a:r>
              <a:rPr lang="hr-HR" dirty="0"/>
              <a:t>i </a:t>
            </a:r>
            <a:r>
              <a:rPr lang="hr-HR" b="1" dirty="0"/>
              <a:t>posvojnim</a:t>
            </a:r>
            <a:r>
              <a:rPr lang="hr-HR" dirty="0"/>
              <a:t> zamjenicama.</a:t>
            </a:r>
          </a:p>
        </p:txBody>
      </p:sp>
    </p:spTree>
    <p:extLst>
      <p:ext uri="{BB962C8B-B14F-4D97-AF65-F5344CB8AC3E}">
        <p14:creationId xmlns:p14="http://schemas.microsoft.com/office/powerpoint/2010/main" val="361430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7D3BA-2315-4532-A348-EF005EE2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Osobne</a:t>
            </a:r>
            <a:r>
              <a:rPr lang="en-US" dirty="0"/>
              <a:t> </a:t>
            </a:r>
            <a:r>
              <a:rPr lang="en-US" dirty="0" err="1"/>
              <a:t>zamjenice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78ADFA-B918-48BE-9695-7808C6D4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ea typeface="+mn-lt"/>
                <a:cs typeface="+mn-lt"/>
              </a:rPr>
              <a:t>Ja</a:t>
            </a:r>
            <a:r>
              <a:rPr lang="hr-HR" dirty="0">
                <a:ea typeface="+mn-lt"/>
                <a:cs typeface="+mn-lt"/>
              </a:rPr>
              <a:t> govorim</a:t>
            </a:r>
          </a:p>
          <a:p>
            <a:r>
              <a:rPr lang="hr-HR" b="1" dirty="0">
                <a:ea typeface="+mn-lt"/>
                <a:cs typeface="+mn-lt"/>
              </a:rPr>
              <a:t>Ti</a:t>
            </a:r>
            <a:r>
              <a:rPr lang="hr-HR" dirty="0">
                <a:ea typeface="+mn-lt"/>
                <a:cs typeface="+mn-lt"/>
              </a:rPr>
              <a:t> govoriš</a:t>
            </a:r>
          </a:p>
          <a:p>
            <a:r>
              <a:rPr lang="hr-HR" b="1" dirty="0">
                <a:ea typeface="+mn-lt"/>
                <a:cs typeface="+mn-lt"/>
              </a:rPr>
              <a:t>On/ ona/ ono</a:t>
            </a:r>
            <a:r>
              <a:rPr lang="hr-HR" dirty="0">
                <a:ea typeface="+mn-lt"/>
                <a:cs typeface="+mn-lt"/>
              </a:rPr>
              <a:t> govori</a:t>
            </a:r>
          </a:p>
          <a:p>
            <a:r>
              <a:rPr lang="hr-HR" b="1" dirty="0">
                <a:ea typeface="+mn-lt"/>
                <a:cs typeface="+mn-lt"/>
              </a:rPr>
              <a:t>Mi </a:t>
            </a:r>
            <a:r>
              <a:rPr lang="hr-HR" dirty="0">
                <a:ea typeface="+mn-lt"/>
                <a:cs typeface="+mn-lt"/>
              </a:rPr>
              <a:t>govorimo, </a:t>
            </a:r>
          </a:p>
          <a:p>
            <a:r>
              <a:rPr lang="hr-HR" b="1" dirty="0">
                <a:ea typeface="+mn-lt"/>
                <a:cs typeface="+mn-lt"/>
              </a:rPr>
              <a:t>Vi </a:t>
            </a:r>
            <a:r>
              <a:rPr lang="hr-HR" dirty="0">
                <a:ea typeface="+mn-lt"/>
                <a:cs typeface="+mn-lt"/>
              </a:rPr>
              <a:t>govorite</a:t>
            </a:r>
          </a:p>
          <a:p>
            <a:r>
              <a:rPr lang="hr-HR" b="1" dirty="0">
                <a:ea typeface="+mn-lt"/>
                <a:cs typeface="+mn-lt"/>
              </a:rPr>
              <a:t>Oni/ one/ ona</a:t>
            </a:r>
            <a:r>
              <a:rPr lang="hr-HR" dirty="0">
                <a:ea typeface="+mn-lt"/>
                <a:cs typeface="+mn-lt"/>
              </a:rPr>
              <a:t> govore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958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7328C2D-38F0-4C80-9EA5-A1AD0D6B2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D17E249-48D0-476B-A642-A5D58DD39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E4B7EC7-DE5B-4F27-839A-7CDF49C61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DA01082-3C8F-4602-8DA7-C82DF7095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A21B48A-5892-4DD2-B2E1-91BD42A44C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E083B53-5B4C-4C29-BDFD-A28B754A59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7043D-38EB-4890-81E3-AE345D85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err="1"/>
              <a:t>Osobne</a:t>
            </a:r>
            <a:r>
              <a:rPr lang="en-US" dirty="0"/>
              <a:t> </a:t>
            </a:r>
            <a:r>
              <a:rPr lang="en-US" dirty="0" err="1"/>
              <a:t>zamjenice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B65B193-F600-4C1B-9DBF-09D94CDB0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E4E994-AB6D-4EB1-A31F-0B55C017A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702" y="2400357"/>
            <a:ext cx="9601196" cy="40913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hr-HR" b="1" dirty="0"/>
              <a:t>Ana</a:t>
            </a:r>
            <a:r>
              <a:rPr lang="hr-HR" dirty="0"/>
              <a:t> ima novu haljinu.</a:t>
            </a:r>
          </a:p>
          <a:p>
            <a:pPr>
              <a:lnSpc>
                <a:spcPct val="90000"/>
              </a:lnSpc>
            </a:pPr>
            <a:r>
              <a:rPr lang="hr-HR" b="1" dirty="0">
                <a:solidFill>
                  <a:srgbClr val="FF0000"/>
                </a:solidFill>
              </a:rPr>
              <a:t>Ona</a:t>
            </a:r>
            <a:r>
              <a:rPr lang="hr-HR" dirty="0"/>
              <a:t> ima novu haljinu.</a:t>
            </a:r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b="1" dirty="0"/>
              <a:t>Ivan</a:t>
            </a:r>
            <a:r>
              <a:rPr lang="hr-HR" dirty="0"/>
              <a:t> piše zadaću.</a:t>
            </a:r>
          </a:p>
          <a:p>
            <a:pPr>
              <a:lnSpc>
                <a:spcPct val="90000"/>
              </a:lnSpc>
            </a:pPr>
            <a:r>
              <a:rPr lang="hr-HR" b="1" dirty="0">
                <a:solidFill>
                  <a:srgbClr val="FF0000"/>
                </a:solidFill>
              </a:rPr>
              <a:t>On</a:t>
            </a:r>
            <a:r>
              <a:rPr lang="hr-HR" dirty="0"/>
              <a:t> piše zadaću</a:t>
            </a:r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b="1" dirty="0"/>
              <a:t>Goran i Petar</a:t>
            </a:r>
            <a:r>
              <a:rPr lang="hr-HR" dirty="0"/>
              <a:t> idu u Zagreb.</a:t>
            </a:r>
          </a:p>
          <a:p>
            <a:pPr>
              <a:lnSpc>
                <a:spcPct val="90000"/>
              </a:lnSpc>
            </a:pPr>
            <a:r>
              <a:rPr lang="hr-HR" b="1" dirty="0">
                <a:solidFill>
                  <a:srgbClr val="FF0000"/>
                </a:solidFill>
              </a:rPr>
              <a:t>Oni </a:t>
            </a:r>
            <a:r>
              <a:rPr lang="hr-HR" dirty="0"/>
              <a:t>idu u Zagreb.</a:t>
            </a:r>
          </a:p>
        </p:txBody>
      </p:sp>
    </p:spTree>
    <p:extLst>
      <p:ext uri="{BB962C8B-B14F-4D97-AF65-F5344CB8AC3E}">
        <p14:creationId xmlns:p14="http://schemas.microsoft.com/office/powerpoint/2010/main" val="115401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7328C2D-38F0-4C80-9EA5-A1AD0D6B2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D17E249-48D0-476B-A642-A5D58DD39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E4B7EC7-DE5B-4F27-839A-7CDF49C61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DA01082-3C8F-4602-8DA7-C82DF7095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A21B48A-5892-4DD2-B2E1-91BD42A44C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E083B53-5B4C-4C29-BDFD-A28B754A59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E3737-BE96-4CAE-A15B-9FF71747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 dirty="0"/>
              <a:t>Zadatak: Pretvori označene imenice u odgovarajuću osobnu zamjenicu, prepiši rečenice u bilježnicu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B65B193-F600-4C1B-9DBF-09D94CDB0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B79553-8C0A-4D9F-9CF8-C3548F3E5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b="1" u="sng" dirty="0"/>
              <a:t>Ivan</a:t>
            </a:r>
            <a:r>
              <a:rPr lang="hr-HR" b="1" dirty="0"/>
              <a:t> voli čitati knjige. </a:t>
            </a:r>
          </a:p>
          <a:p>
            <a:r>
              <a:rPr lang="hr-HR" b="1" u="sng" dirty="0"/>
              <a:t>Ana</a:t>
            </a:r>
            <a:r>
              <a:rPr lang="hr-HR" b="1" dirty="0"/>
              <a:t> voli šetati šumama i livadama.</a:t>
            </a:r>
          </a:p>
          <a:p>
            <a:r>
              <a:rPr lang="hr-HR" b="1" u="sng" dirty="0"/>
              <a:t>Ana</a:t>
            </a:r>
            <a:r>
              <a:rPr lang="hr-HR" b="1" dirty="0"/>
              <a:t> i Ivan idu u isti razred.</a:t>
            </a:r>
          </a:p>
          <a:p>
            <a:r>
              <a:rPr lang="hr-HR" b="1" u="sng" dirty="0"/>
              <a:t>Iva i Petra</a:t>
            </a:r>
            <a:r>
              <a:rPr lang="hr-HR" b="1" dirty="0"/>
              <a:t> idu u trgovinu.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7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B7328C2D-38F0-4C80-9EA5-A1AD0D6B2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D17E249-48D0-476B-A642-A5D58DD39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E4B7EC7-DE5B-4F27-839A-7CDF49C61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DA01082-3C8F-4602-8DA7-C82DF7095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A21B48A-5892-4DD2-B2E1-91BD42A44C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E083B53-5B4C-4C29-BDFD-A28B754A59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685FF-1F86-4C62-B2C5-177B0229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err="1"/>
              <a:t>Posvojne</a:t>
            </a:r>
            <a:r>
              <a:rPr lang="en-US" dirty="0"/>
              <a:t> </a:t>
            </a:r>
            <a:r>
              <a:rPr lang="en-US" dirty="0" err="1"/>
              <a:t>zamjenice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B65B193-F600-4C1B-9DBF-09D94CDB0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7ABF57-1214-4FA5-89D2-98DC4C15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0357"/>
            <a:ext cx="9601196" cy="39974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hr-HR" dirty="0">
                <a:ea typeface="+mn-lt"/>
                <a:cs typeface="+mn-lt"/>
              </a:rPr>
              <a:t>U hrvatskom jeziku posvojne zamjenice zamjenjuju </a:t>
            </a:r>
            <a:r>
              <a:rPr lang="hr-HR" b="1" dirty="0">
                <a:ea typeface="+mn-lt"/>
                <a:cs typeface="+mn-lt"/>
              </a:rPr>
              <a:t>posvojne pridjeve </a:t>
            </a:r>
          </a:p>
          <a:p>
            <a:pPr>
              <a:lnSpc>
                <a:spcPct val="90000"/>
              </a:lnSpc>
            </a:pPr>
            <a:r>
              <a:rPr lang="hr-HR" dirty="0">
                <a:ea typeface="+mn-lt"/>
                <a:cs typeface="+mn-lt"/>
              </a:rPr>
              <a:t>moj, tvoj, njegov, njezin, naš, vaš, njihov</a:t>
            </a:r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b="1" dirty="0"/>
              <a:t>Ivanov </a:t>
            </a:r>
            <a:r>
              <a:rPr lang="hr-HR" dirty="0"/>
              <a:t>auto je crvene boje.</a:t>
            </a:r>
          </a:p>
          <a:p>
            <a:pPr>
              <a:lnSpc>
                <a:spcPct val="90000"/>
              </a:lnSpc>
            </a:pPr>
            <a:r>
              <a:rPr lang="hr-HR" b="1" dirty="0"/>
              <a:t>Njegov</a:t>
            </a:r>
            <a:r>
              <a:rPr lang="hr-HR" dirty="0"/>
              <a:t> auto je crvene boje.</a:t>
            </a:r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b="1" dirty="0"/>
              <a:t>Ivanova</a:t>
            </a:r>
            <a:r>
              <a:rPr lang="hr-HR" dirty="0"/>
              <a:t> i </a:t>
            </a:r>
            <a:r>
              <a:rPr lang="hr-HR" b="1" dirty="0"/>
              <a:t>Anina </a:t>
            </a:r>
            <a:r>
              <a:rPr lang="hr-HR" dirty="0"/>
              <a:t>mama radi u trgovini.</a:t>
            </a:r>
          </a:p>
          <a:p>
            <a:pPr>
              <a:lnSpc>
                <a:spcPct val="90000"/>
              </a:lnSpc>
            </a:pPr>
            <a:r>
              <a:rPr lang="hr-HR" sz="2000" b="1" dirty="0"/>
              <a:t>Njihova</a:t>
            </a:r>
            <a:r>
              <a:rPr lang="hr-HR" dirty="0"/>
              <a:t> mama radi u trgovini.</a:t>
            </a:r>
          </a:p>
        </p:txBody>
      </p:sp>
    </p:spTree>
    <p:extLst>
      <p:ext uri="{BB962C8B-B14F-4D97-AF65-F5344CB8AC3E}">
        <p14:creationId xmlns:p14="http://schemas.microsoft.com/office/powerpoint/2010/main" val="257722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7328C2D-38F0-4C80-9EA5-A1AD0D6B2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D17E249-48D0-476B-A642-A5D58DD39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E4B7EC7-DE5B-4F27-839A-7CDF49C61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DA01082-3C8F-4602-8DA7-C82DF7095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A21B48A-5892-4DD2-B2E1-91BD42A44C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E083B53-5B4C-4C29-BDFD-A28B754A59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6A9FC5-134A-4E05-9E88-29E80DF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100" dirty="0"/>
              <a:t>Zadatak: Pretvori označene posvojne pridjeve u odgovarajuću posvojnu zamjenicu, prepiši rečenice u bilježnicu.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B65B193-F600-4C1B-9DBF-09D94CDB0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F631B4-4E74-4DB8-AFF1-1D969DE57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dirty="0"/>
              <a:t>Ivanova mačka je crne boje.</a:t>
            </a:r>
          </a:p>
          <a:p>
            <a:r>
              <a:rPr lang="hr-HR" dirty="0"/>
              <a:t>Anina i Majina mama radi u trgovini.</a:t>
            </a:r>
          </a:p>
          <a:p>
            <a:r>
              <a:rPr lang="hr-HR" dirty="0"/>
              <a:t>Anina mama je ispekla tortu.</a:t>
            </a:r>
          </a:p>
          <a:p>
            <a:r>
              <a:rPr lang="hr-HR" dirty="0"/>
              <a:t>Goranova i Petrova mama  ide u Zagreb.</a:t>
            </a:r>
          </a:p>
        </p:txBody>
      </p:sp>
    </p:spTree>
    <p:extLst>
      <p:ext uri="{BB962C8B-B14F-4D97-AF65-F5344CB8AC3E}">
        <p14:creationId xmlns:p14="http://schemas.microsoft.com/office/powerpoint/2010/main" val="159170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99DC8A-9FCC-443B-BCC1-B02DF1AF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hr-HR" sz="2800" dirty="0"/>
              <a:t>I još jedan zadatak:</a:t>
            </a:r>
            <a:br>
              <a:rPr lang="hr-HR" sz="2800" dirty="0"/>
            </a:br>
            <a:r>
              <a:rPr lang="hr-HR" sz="2800" b="1" dirty="0"/>
              <a:t>Prepiši tekst u bilježnicu i podcrtaj </a:t>
            </a:r>
            <a:r>
              <a:rPr lang="hr-HR" sz="2800" b="1" u="sng" dirty="0"/>
              <a:t>osobne</a:t>
            </a:r>
            <a:r>
              <a:rPr lang="hr-HR" sz="2800" b="1" dirty="0"/>
              <a:t> i </a:t>
            </a:r>
            <a:r>
              <a:rPr lang="hr-HR" sz="2800" b="1" u="sng" dirty="0"/>
              <a:t>posvojne </a:t>
            </a:r>
            <a:r>
              <a:rPr lang="hr-HR" sz="2800" b="1" dirty="0"/>
              <a:t>zamjenice.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027D5E0-92E9-44AE-BB20-FDF722B00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Ivan voli ići u školu. On redovito piše zadaće. Njegova školska torba je uvijek uredna  čista.</a:t>
            </a:r>
          </a:p>
          <a:p>
            <a:pPr marL="0" indent="0">
              <a:buNone/>
            </a:pPr>
            <a:r>
              <a:rPr lang="hr-HR" dirty="0"/>
              <a:t>Njegova mama svako jutro sprema doručak za Ivana. On doručak spremi u svoju torbu.</a:t>
            </a:r>
          </a:p>
          <a:p>
            <a:pPr marL="0" indent="0">
              <a:buNone/>
            </a:pPr>
            <a:r>
              <a:rPr lang="hr-HR" dirty="0"/>
              <a:t>Njegovi prijatelji vole doći Ivanu u posjet.</a:t>
            </a:r>
          </a:p>
        </p:txBody>
      </p:sp>
    </p:spTree>
    <p:extLst>
      <p:ext uri="{BB962C8B-B14F-4D97-AF65-F5344CB8AC3E}">
        <p14:creationId xmlns:p14="http://schemas.microsoft.com/office/powerpoint/2010/main" val="158370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B0B6F20-ACBD-46C3-BF1C-B0DA01E002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873E22E-6D95-4919-9786-9CE22CFB2F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136405D-91C1-4AC4-A1DA-AADA5236EA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0A8EF-BE64-4696-AFDC-9760A2C2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81" y="1041401"/>
            <a:ext cx="6455815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5400" b="1" dirty="0">
                <a:solidFill>
                  <a:srgbClr val="262626"/>
                </a:solidFill>
              </a:rPr>
              <a:t>Želim vam uspjeh u izvršavanju zadataka!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CA9EA6-08DD-4CA1-BD97-3547959E9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1" y="3657596"/>
            <a:ext cx="6455816" cy="1949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hr-HR" sz="4800" b="1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Hvala na </a:t>
            </a:r>
            <a:r>
              <a:rPr lang="hr-HR" sz="4800" b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pažnji</a:t>
            </a:r>
            <a:r>
              <a:rPr lang="hr-HR" sz="4800" b="1" kern="1200" cap="none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!!!</a:t>
            </a:r>
            <a:endParaRPr lang="hr-HR" sz="48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2197BAB-F32A-48E3-8888-C2431E9F61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736" y="3153832"/>
            <a:ext cx="777240" cy="60642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5B11595-9562-42F8-B810-2A20A7840F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4" descr="In love face with no fill">
            <a:extLst>
              <a:ext uri="{FF2B5EF4-FFF2-40B4-BE49-F238E27FC236}">
                <a16:creationId xmlns:a16="http://schemas.microsoft.com/office/drawing/2014/main" xmlns="" id="{04BCD083-4E36-4D8D-9B7E-73A2875D4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12683" y="2122701"/>
            <a:ext cx="2433793" cy="243379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C6B113E-084C-4375-B4FB-70E276EC9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36481" y="3522131"/>
            <a:ext cx="64379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4F8C38E-73AE-4CE8-872C-42AFC0409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6986" y="3153832"/>
            <a:ext cx="77724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0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Široki zaslon</PresentationFormat>
  <Paragraphs>49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Organic</vt:lpstr>
      <vt:lpstr>Hrvatski jezik,  6b i 6c razred Zamjenice- vježba</vt:lpstr>
      <vt:lpstr>Prisjetimo se!</vt:lpstr>
      <vt:lpstr>Osobne zamjenice</vt:lpstr>
      <vt:lpstr>Osobne zamjenice</vt:lpstr>
      <vt:lpstr>Zadatak: Pretvori označene imenice u odgovarajuću osobnu zamjenicu, prepiši rečenice u bilježnicu</vt:lpstr>
      <vt:lpstr>Posvojne zamjenice</vt:lpstr>
      <vt:lpstr>Zadatak: Pretvori označene posvojne pridjeve u odgovarajuću posvojnu zamjenicu, prepiši rečenice u bilježnicu.</vt:lpstr>
      <vt:lpstr>I još jedan zadatak: Prepiši tekst u bilježnicu i podcrtaj osobne i posvojne zamjenice.</vt:lpstr>
      <vt:lpstr>Želim vam uspjeh u izvršavanju zadataka!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Kukas</cp:lastModifiedBy>
  <cp:revision>412</cp:revision>
  <dcterms:created xsi:type="dcterms:W3CDTF">2020-04-20T09:12:41Z</dcterms:created>
  <dcterms:modified xsi:type="dcterms:W3CDTF">2020-04-20T14:19:14Z</dcterms:modified>
</cp:coreProperties>
</file>