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71" r:id="rId11"/>
    <p:sldId id="272" r:id="rId12"/>
    <p:sldId id="267" r:id="rId13"/>
    <p:sldId id="269" r:id="rId14"/>
    <p:sldId id="270" r:id="rId15"/>
    <p:sldId id="273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3876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557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94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898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3604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389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545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98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976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37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74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CBDFF75-FB14-4309-B7DA-03B410735823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99EE6-02B0-4EDF-95A6-FE522B841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487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KAKO ZADRŽATI ZDRAVU PSIHU TIJEKOM I NAKON PANDEMIJE COVID 19</a:t>
            </a:r>
            <a:endParaRPr lang="hr-HR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14 </a:t>
            </a:r>
            <a:r>
              <a:rPr lang="hr-HR" dirty="0" smtClean="0"/>
              <a:t>SAVJETA</a:t>
            </a:r>
          </a:p>
          <a:p>
            <a:r>
              <a:rPr lang="hr-HR" dirty="0" smtClean="0"/>
              <a:t>                 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7730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PIJTE DOVOLJNO TEKUĆINE I NASTOJTE SE PRAVILNO HRANITI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15" y="2678807"/>
            <a:ext cx="2805112" cy="2264590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332" y="2678807"/>
            <a:ext cx="2485757" cy="226668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869" y="2678807"/>
            <a:ext cx="2971533" cy="216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47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DOVOLJNO </a:t>
            </a:r>
            <a:r>
              <a:rPr lang="hr-HR" dirty="0" smtClean="0"/>
              <a:t>SPAVAJTE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5166" y="2253803"/>
            <a:ext cx="6027313" cy="330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876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USPORITE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28" y="2343955"/>
            <a:ext cx="5100033" cy="3155324"/>
          </a:xfrm>
        </p:spPr>
      </p:pic>
    </p:spTree>
    <p:extLst>
      <p:ext uri="{BB962C8B-B14F-4D97-AF65-F5344CB8AC3E}">
        <p14:creationId xmlns:p14="http://schemas.microsoft.com/office/powerpoint/2010/main" val="411565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ČITAJTE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20" y="2189408"/>
            <a:ext cx="5695280" cy="3078051"/>
          </a:xfr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615" y="2446986"/>
            <a:ext cx="4896185" cy="247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921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ISPUNJAVAJTE OBAVEZE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772" y="2086378"/>
            <a:ext cx="5795493" cy="3541690"/>
          </a:xfrm>
        </p:spPr>
      </p:pic>
    </p:spTree>
    <p:extLst>
      <p:ext uri="{BB962C8B-B14F-4D97-AF65-F5344CB8AC3E}">
        <p14:creationId xmlns:p14="http://schemas.microsoft.com/office/powerpoint/2010/main" val="4066479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MEDICINSKOM OSOBLJU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958" y="2421229"/>
            <a:ext cx="5306096" cy="3464416"/>
          </a:xfrm>
        </p:spPr>
      </p:pic>
    </p:spTree>
    <p:extLst>
      <p:ext uri="{BB962C8B-B14F-4D97-AF65-F5344CB8AC3E}">
        <p14:creationId xmlns:p14="http://schemas.microsoft.com/office/powerpoint/2010/main" val="305786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PAZITE </a:t>
            </a:r>
            <a:r>
              <a:rPr lang="hr-HR" dirty="0" smtClean="0"/>
              <a:t>NA HIGIJENU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524" y="1867436"/>
            <a:ext cx="6606862" cy="3400023"/>
          </a:xfrm>
        </p:spPr>
      </p:pic>
    </p:spTree>
    <p:extLst>
      <p:ext uri="{BB962C8B-B14F-4D97-AF65-F5344CB8AC3E}">
        <p14:creationId xmlns:p14="http://schemas.microsoft.com/office/powerpoint/2010/main" val="170410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BRINITE SE O MENTALNOM ZDRAVLJU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" y="2743201"/>
            <a:ext cx="4430332" cy="2665926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738" y="2743202"/>
            <a:ext cx="5022760" cy="266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95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SUOSJEĆAJTE S DRUGIMA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17" y="1828801"/>
            <a:ext cx="3147576" cy="3052292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868" y="1828801"/>
            <a:ext cx="2612735" cy="305229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113" y="1828801"/>
            <a:ext cx="3303835" cy="305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3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POMOZITE STARIJIMA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769" y="1690687"/>
            <a:ext cx="2736023" cy="2362323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685" y="1690688"/>
            <a:ext cx="3081606" cy="236232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140" y="4389916"/>
            <a:ext cx="3495675" cy="171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53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NAZOVITE BAKE I DJEDOVE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735" y="2099255"/>
            <a:ext cx="4301543" cy="2773575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317" y="2099255"/>
            <a:ext cx="3905720" cy="267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14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ZATRAŽITE POMOĆ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62" y="2368935"/>
            <a:ext cx="3918262" cy="3363319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300" y="2368934"/>
            <a:ext cx="5905500" cy="336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8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IGRAJTE SE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89" y="2060620"/>
            <a:ext cx="3952741" cy="2949262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751" y="2060620"/>
            <a:ext cx="3700866" cy="29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2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NOVE IDEJE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55" y="2327375"/>
            <a:ext cx="4090921" cy="1647825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006" y="2327375"/>
            <a:ext cx="3836830" cy="181962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57" y="4340181"/>
            <a:ext cx="4090920" cy="1584102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37" y="4340181"/>
            <a:ext cx="3733799" cy="158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625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un">
  <a:themeElements>
    <a:clrScheme name="Sap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p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p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TM03457510[[fn=Sapun]]</Template>
  <TotalTime>51</TotalTime>
  <Words>57</Words>
  <Application>Microsoft Office PowerPoint</Application>
  <PresentationFormat>Široki zaslon</PresentationFormat>
  <Paragraphs>17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8" baseType="lpstr">
      <vt:lpstr>Century Gothic</vt:lpstr>
      <vt:lpstr>Garamond</vt:lpstr>
      <vt:lpstr>Sapun</vt:lpstr>
      <vt:lpstr>KAKO ZADRŽATI ZDRAVU PSIHU TIJEKOM I NAKON PANDEMIJE COVID 19</vt:lpstr>
      <vt:lpstr>PAZITE NA HIGIJENU</vt:lpstr>
      <vt:lpstr>BRINITE SE O MENTALNOM ZDRAVLJU</vt:lpstr>
      <vt:lpstr>SUOSJEĆAJTE S DRUGIMA</vt:lpstr>
      <vt:lpstr>POMOZITE STARIJIMA</vt:lpstr>
      <vt:lpstr>NAZOVITE BAKE I DJEDOVE</vt:lpstr>
      <vt:lpstr>ZATRAŽITE POMOĆ</vt:lpstr>
      <vt:lpstr>IGRAJTE SE</vt:lpstr>
      <vt:lpstr>NOVE IDEJE</vt:lpstr>
      <vt:lpstr>PIJTE DOVOLJNO TEKUĆINE I NASTOJTE SE PRAVILNO HRANITI</vt:lpstr>
      <vt:lpstr>DOVOLJNO SPAVAJTE</vt:lpstr>
      <vt:lpstr>USPORITE</vt:lpstr>
      <vt:lpstr>ČITAJTE</vt:lpstr>
      <vt:lpstr>ISPUNJAVAJTE OBAVEZE</vt:lpstr>
      <vt:lpstr>HVALA MEDICINSKOM OSOBLJU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ZADRŽATI ZDRAVU PSIHU TIJEKOM I NAKON PANDEMIJE COVID 19</dc:title>
  <dc:creator>Kukas</dc:creator>
  <cp:lastModifiedBy>Kukas</cp:lastModifiedBy>
  <cp:revision>13</cp:revision>
  <dcterms:created xsi:type="dcterms:W3CDTF">2020-04-30T12:41:11Z</dcterms:created>
  <dcterms:modified xsi:type="dcterms:W3CDTF">2020-05-03T14:14:36Z</dcterms:modified>
</cp:coreProperties>
</file>