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329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175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414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296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673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8941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4057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8198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413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979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559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592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3803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822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378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117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23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5235E57-DCB1-4929-AC9D-D3DA25CFBE30}" type="datetimeFigureOut">
              <a:rPr lang="hr-HR" smtClean="0"/>
              <a:t>19.4.2020.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75C3F9-357F-46DD-A4EC-F0420CC498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3356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002060"/>
                </a:solidFill>
                <a:latin typeface="+mn-lt"/>
              </a:rPr>
              <a:t>Pisano dijeljenje i množenje brojeva do 1000 </a:t>
            </a:r>
            <a:r>
              <a:rPr lang="hr-HR" sz="3600" dirty="0" smtClean="0">
                <a:solidFill>
                  <a:srgbClr val="990033"/>
                </a:solidFill>
                <a:latin typeface="+mn-lt"/>
              </a:rPr>
              <a:t/>
            </a:r>
            <a:br>
              <a:rPr lang="hr-HR" sz="3600" dirty="0" smtClean="0">
                <a:solidFill>
                  <a:srgbClr val="990033"/>
                </a:solidFill>
                <a:latin typeface="+mn-lt"/>
              </a:rPr>
            </a:br>
            <a:endParaRPr lang="hr-HR" sz="3600" dirty="0">
              <a:latin typeface="+mn-l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3600" dirty="0" err="1" smtClean="0">
                <a:solidFill>
                  <a:srgbClr val="00B0F0"/>
                </a:solidFill>
              </a:rPr>
              <a:t>vv</a:t>
            </a:r>
            <a:endParaRPr lang="hr-HR" sz="3600" dirty="0">
              <a:solidFill>
                <a:srgbClr val="00B0F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360" y="3583190"/>
            <a:ext cx="2439809" cy="182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0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404056" y="1148247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2400" dirty="0" smtClean="0"/>
              <a:t>Podijeli i rezultat provjeri množenjem.</a:t>
            </a:r>
          </a:p>
          <a:p>
            <a:r>
              <a:rPr lang="hr-HR" sz="2400" dirty="0" smtClean="0"/>
              <a:t> </a:t>
            </a:r>
          </a:p>
          <a:p>
            <a:r>
              <a:rPr lang="hr-HR" sz="2400" dirty="0" smtClean="0"/>
              <a:t>863 : 4 = </a:t>
            </a:r>
          </a:p>
          <a:p>
            <a:pPr marL="342900" indent="-342900">
              <a:buAutoNum type="arabicPeriod"/>
            </a:pPr>
            <a:endParaRPr lang="hr-HR" sz="2400" dirty="0" smtClean="0"/>
          </a:p>
          <a:p>
            <a:r>
              <a:rPr lang="hr-HR" sz="2400" dirty="0" smtClean="0"/>
              <a:t>469 : 6 = </a:t>
            </a:r>
          </a:p>
          <a:p>
            <a:pPr marL="342900" indent="-342900">
              <a:buAutoNum type="arabicPeriod"/>
            </a:pPr>
            <a:endParaRPr lang="hr-HR" sz="2400" dirty="0" smtClean="0"/>
          </a:p>
          <a:p>
            <a:r>
              <a:rPr lang="hr-HR" sz="2400" dirty="0" smtClean="0"/>
              <a:t>507 : 2 =</a:t>
            </a:r>
          </a:p>
          <a:p>
            <a:pPr marL="342900" indent="-342900">
              <a:buAutoNum type="arabicPeriod"/>
            </a:pPr>
            <a:endParaRPr lang="hr-HR" sz="2400" dirty="0" smtClean="0"/>
          </a:p>
          <a:p>
            <a:r>
              <a:rPr lang="hr-HR" sz="2400" dirty="0" smtClean="0"/>
              <a:t> 472 : 4 = </a:t>
            </a:r>
          </a:p>
          <a:p>
            <a:pPr marL="342900" indent="-342900">
              <a:buAutoNum type="arabicPeriod"/>
            </a:pPr>
            <a:endParaRPr lang="hr-HR" sz="2400" dirty="0" smtClean="0"/>
          </a:p>
          <a:p>
            <a:r>
              <a:rPr lang="hr-HR" sz="2400" dirty="0" smtClean="0"/>
              <a:t>921 : 7 = </a:t>
            </a:r>
          </a:p>
          <a:p>
            <a:pPr marL="342900" indent="-342900">
              <a:buAutoNum type="arabicPeriod"/>
            </a:pPr>
            <a:endParaRPr lang="hr-HR" sz="2400" dirty="0" smtClean="0"/>
          </a:p>
          <a:p>
            <a:r>
              <a:rPr lang="hr-HR" sz="2400" dirty="0" smtClean="0"/>
              <a:t>715 : 8 </a:t>
            </a:r>
            <a:endParaRPr lang="hr-HR" sz="2400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568" y="179097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0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288146" y="607332"/>
            <a:ext cx="6083121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Podijeli brojeve: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 693 : 3 =</a:t>
            </a:r>
          </a:p>
          <a:p>
            <a:r>
              <a:rPr lang="pl-PL" sz="2000" dirty="0" smtClean="0"/>
              <a:t> </a:t>
            </a:r>
          </a:p>
          <a:p>
            <a:r>
              <a:rPr lang="pl-PL" sz="2000" dirty="0" smtClean="0"/>
              <a:t>860 : 2 = 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707 : 7 =</a:t>
            </a:r>
          </a:p>
          <a:p>
            <a:r>
              <a:rPr lang="pl-PL" sz="2000" dirty="0" smtClean="0"/>
              <a:t> </a:t>
            </a:r>
          </a:p>
          <a:p>
            <a:r>
              <a:rPr lang="pl-PL" sz="2000" dirty="0" smtClean="0"/>
              <a:t>595 : 5 = 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696 : 6 =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 816 : 4 = 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152 : 4 = 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312 : 8 =</a:t>
            </a:r>
          </a:p>
          <a:p>
            <a:pPr marL="342900" indent="-342900">
              <a:buAutoNum type="arabicPeriod"/>
            </a:pPr>
            <a:endParaRPr lang="pl-PL" sz="2000" dirty="0" smtClean="0"/>
          </a:p>
          <a:p>
            <a:r>
              <a:rPr lang="pl-PL" sz="2000" dirty="0" smtClean="0"/>
              <a:t> 266 : 7 = </a:t>
            </a:r>
            <a:endParaRPr lang="hr-HR" sz="2000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860" y="426612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87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047999" y="798490"/>
            <a:ext cx="607024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Izračunaj.</a:t>
            </a: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56  : 4 =                                     80 : 5 =                             64 : 4 =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96 : 6 =                                     76 . 4 =                              78 :6 =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hr-HR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Koliko  će  dana  trebati  Nikoli   da  pročita  knjigu koja  ima  72    stranice  ako  planira  čitati 6  stranica  dnevno? </a:t>
            </a:r>
            <a:endParaRPr lang="hr-HR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12" y="632138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060879" y="190864"/>
            <a:ext cx="6096000" cy="62376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hr-HR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Pomnoži pisanim putem!</a:t>
            </a:r>
            <a:endParaRPr lang="hr-H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22 ∙ 3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			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44  ∙ 2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12  ∙ 4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		                  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23  ∙ 3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u="sng" dirty="0" smtClean="0"/>
              <a:t>23  </a:t>
            </a:r>
            <a:r>
              <a:rPr lang="hr-HR" u="sng" dirty="0"/>
              <a:t>∙ 4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15 ∙  5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endParaRPr lang="hr-HR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24   ∙ 3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		                 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18  ∙ 4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u="sng" dirty="0"/>
              <a:t>52  ∙ 5</a:t>
            </a:r>
            <a:r>
              <a:rPr lang="hr-HR" dirty="0"/>
              <a:t> 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hr-H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73  ∙ 3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hr-H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342900">
              <a:lnSpc>
                <a:spcPct val="115000"/>
              </a:lnSpc>
              <a:spcAft>
                <a:spcPts val="0"/>
              </a:spcAft>
              <a:buAutoNum type="arabicPlain" startAt="52"/>
            </a:pPr>
            <a:endParaRPr lang="hr-HR" u="sng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71  ∙ 8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                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82 ∙  4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57  ∙ 8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hr-HR" u="sng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69  ∙ 7</a:t>
            </a:r>
            <a:r>
              <a:rPr lang="hr-H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endParaRPr lang="hr-HR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384" y="634217"/>
            <a:ext cx="11334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713804"/>
      </p:ext>
    </p:extLst>
  </p:cSld>
  <p:clrMapOvr>
    <a:masterClrMapping/>
  </p:clrMapOvr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89</Words>
  <Application>Microsoft Office PowerPoint</Application>
  <PresentationFormat>Široki zaslon</PresentationFormat>
  <Paragraphs>67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Isječak</vt:lpstr>
      <vt:lpstr>Pisano dijeljenje i množenje brojeva do 1000  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Pisano dijeljenje i množenje brojeva do 1000</dc:title>
  <dc:creator>Kukas</dc:creator>
  <cp:lastModifiedBy>Kukas</cp:lastModifiedBy>
  <cp:revision>5</cp:revision>
  <dcterms:created xsi:type="dcterms:W3CDTF">2020-04-19T13:23:14Z</dcterms:created>
  <dcterms:modified xsi:type="dcterms:W3CDTF">2020-04-19T13:46:46Z</dcterms:modified>
</cp:coreProperties>
</file>