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55F-D579-4DDF-80A7-FD8EA38E8891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7010-9B8A-4A74-A866-5576D7938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547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55F-D579-4DDF-80A7-FD8EA38E8891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7010-9B8A-4A74-A866-5576D7938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0822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55F-D579-4DDF-80A7-FD8EA38E8891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7010-9B8A-4A74-A866-5576D793805B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777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55F-D579-4DDF-80A7-FD8EA38E8891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7010-9B8A-4A74-A866-5576D7938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3497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55F-D579-4DDF-80A7-FD8EA38E8891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7010-9B8A-4A74-A866-5576D793805B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110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55F-D579-4DDF-80A7-FD8EA38E8891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7010-9B8A-4A74-A866-5576D7938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0434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55F-D579-4DDF-80A7-FD8EA38E8891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7010-9B8A-4A74-A866-5576D7938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5466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55F-D579-4DDF-80A7-FD8EA38E8891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7010-9B8A-4A74-A866-5576D7938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1770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55F-D579-4DDF-80A7-FD8EA38E8891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7010-9B8A-4A74-A866-5576D7938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3723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55F-D579-4DDF-80A7-FD8EA38E8891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7010-9B8A-4A74-A866-5576D7938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7156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55F-D579-4DDF-80A7-FD8EA38E8891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7010-9B8A-4A74-A866-5576D7938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5125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55F-D579-4DDF-80A7-FD8EA38E8891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7010-9B8A-4A74-A866-5576D7938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7969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55F-D579-4DDF-80A7-FD8EA38E8891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7010-9B8A-4A74-A866-5576D7938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14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55F-D579-4DDF-80A7-FD8EA38E8891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7010-9B8A-4A74-A866-5576D7938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100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55F-D579-4DDF-80A7-FD8EA38E8891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7010-9B8A-4A74-A866-5576D7938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3665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55F-D579-4DDF-80A7-FD8EA38E8891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7010-9B8A-4A74-A866-5576D7938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7621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7755F-D579-4DDF-80A7-FD8EA38E8891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62B7010-9B8A-4A74-A866-5576D7938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203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2327" y="570834"/>
            <a:ext cx="9144000" cy="1372070"/>
          </a:xfrm>
        </p:spPr>
        <p:txBody>
          <a:bodyPr/>
          <a:lstStyle/>
          <a:p>
            <a:r>
              <a:rPr lang="hr-HR" dirty="0" smtClean="0"/>
              <a:t>USPOREDNI PRAVCI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782075" y="4699141"/>
            <a:ext cx="7766936" cy="1025548"/>
          </a:xfrm>
        </p:spPr>
        <p:txBody>
          <a:bodyPr>
            <a:normAutofit fontScale="25000" lnSpcReduction="20000"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sz="9600" dirty="0"/>
              <a:t> </a:t>
            </a:r>
            <a:r>
              <a:rPr lang="hr-HR" sz="8000" dirty="0"/>
              <a:t>Kukas </a:t>
            </a:r>
            <a:r>
              <a:rPr lang="hr-HR" sz="8000" dirty="0" smtClean="0"/>
              <a:t>Bojana, </a:t>
            </a:r>
            <a:r>
              <a:rPr lang="hr-HR" sz="8000" dirty="0" err="1" smtClean="0"/>
              <a:t>prof,defektolog</a:t>
            </a:r>
            <a:endParaRPr lang="hr-HR" sz="80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635" y="2586908"/>
            <a:ext cx="2600325" cy="175260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416" y="2586908"/>
            <a:ext cx="3339052" cy="249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444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264" y="1665534"/>
            <a:ext cx="7391400" cy="4248150"/>
          </a:xfrm>
          <a:prstGeom prst="rect">
            <a:avLst/>
          </a:prstGeom>
        </p:spPr>
      </p:pic>
      <p:sp>
        <p:nvSpPr>
          <p:cNvPr id="3" name="Pravokutnik 2"/>
          <p:cNvSpPr/>
          <p:nvPr/>
        </p:nvSpPr>
        <p:spPr>
          <a:xfrm>
            <a:off x="1660699" y="665137"/>
            <a:ext cx="64860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dirty="0">
                <a:solidFill>
                  <a:srgbClr val="4A4A4A"/>
                </a:solidFill>
                <a:latin typeface="IBM Plex Sans"/>
              </a:rPr>
              <a:t>U kakvom su međusobnom položaju tračnice?</a:t>
            </a:r>
            <a:endParaRPr lang="hr-HR" sz="2400" b="0" i="0" dirty="0">
              <a:solidFill>
                <a:srgbClr val="4A4A4A"/>
              </a:solidFill>
              <a:effectLst/>
              <a:latin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23346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8" y="901520"/>
            <a:ext cx="8010659" cy="4997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998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7" y="2343955"/>
            <a:ext cx="2892112" cy="2537138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537" y="2601533"/>
            <a:ext cx="3322749" cy="2408349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286" y="2434107"/>
            <a:ext cx="3068124" cy="2666866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1776226" y="1029168"/>
            <a:ext cx="62472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dirty="0">
                <a:solidFill>
                  <a:srgbClr val="4A4A4A"/>
                </a:solidFill>
                <a:latin typeface="IBM Plex Sans"/>
              </a:rPr>
              <a:t>Označi pravce koji su međusobno usporedni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58061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81200" y="692150"/>
            <a:ext cx="8229600" cy="55451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hr-HR" altLang="sr-Latn-RS" dirty="0" smtClean="0"/>
              <a:t> </a:t>
            </a:r>
            <a:r>
              <a:rPr lang="hr-HR" altLang="sr-Latn-RS" sz="2000" dirty="0" smtClean="0"/>
              <a:t>Koliko zajedničkih točaka mogu imati 2 pravca?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hr-HR" altLang="sr-Latn-RS" sz="1000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hr-HR" altLang="sr-Latn-RS" dirty="0" smtClean="0"/>
              <a:t>	</a:t>
            </a:r>
            <a:r>
              <a:rPr lang="hr-HR" altLang="sr-Latn-R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JEDNU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hr-HR" altLang="sr-Latn-RS" dirty="0" smtClean="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hr-HR" altLang="sr-Latn-RS" dirty="0" smtClean="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hr-HR" altLang="sr-Latn-RS" dirty="0" smtClean="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hr-HR" altLang="sr-Latn-RS" dirty="0" smtClean="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hr-HR" altLang="sr-Latn-RS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hr-HR" altLang="sr-Latn-RS" sz="2000" dirty="0" smtClean="0"/>
              <a:t>Za ta dva pravca kažemo da se __________.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hr-HR" altLang="sr-Latn-RS" sz="2000" dirty="0" smtClean="0"/>
          </a:p>
        </p:txBody>
      </p:sp>
      <p:cxnSp>
        <p:nvCxnSpPr>
          <p:cNvPr id="5" name="Ravni poveznik 4"/>
          <p:cNvCxnSpPr/>
          <p:nvPr/>
        </p:nvCxnSpPr>
        <p:spPr>
          <a:xfrm flipV="1">
            <a:off x="3396059" y="2289182"/>
            <a:ext cx="2808312" cy="100811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Ravni poveznik 5"/>
          <p:cNvCxnSpPr/>
          <p:nvPr/>
        </p:nvCxnSpPr>
        <p:spPr>
          <a:xfrm>
            <a:off x="3828554" y="2241455"/>
            <a:ext cx="2232248" cy="115212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Elipsa 7"/>
          <p:cNvSpPr/>
          <p:nvPr/>
        </p:nvSpPr>
        <p:spPr>
          <a:xfrm>
            <a:off x="4800215" y="2673056"/>
            <a:ext cx="144463" cy="1444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9" name="TekstniOkvir 8"/>
          <p:cNvSpPr txBox="1">
            <a:spLocks noChangeArrowheads="1"/>
          </p:cNvSpPr>
          <p:nvPr/>
        </p:nvSpPr>
        <p:spPr bwMode="auto">
          <a:xfrm>
            <a:off x="7367807" y="4203304"/>
            <a:ext cx="18716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600" dirty="0">
                <a:solidFill>
                  <a:schemeClr val="accent4">
                    <a:lumMod val="75000"/>
                  </a:schemeClr>
                </a:solidFill>
                <a:latin typeface="Corbel" panose="020B0503020204020204" pitchFamily="34" charset="0"/>
              </a:rPr>
              <a:t>SIJ</a:t>
            </a:r>
            <a:r>
              <a:rPr lang="hr-HR" altLang="sr-Latn-RS" sz="3600" i="1" dirty="0">
                <a:solidFill>
                  <a:schemeClr val="accent4">
                    <a:lumMod val="75000"/>
                  </a:schemeClr>
                </a:solidFill>
                <a:latin typeface="Corbel" panose="020B0503020204020204" pitchFamily="34" charset="0"/>
              </a:rPr>
              <a:t>EK</a:t>
            </a:r>
            <a:r>
              <a:rPr lang="hr-HR" altLang="sr-Latn-RS" sz="3600" dirty="0">
                <a:solidFill>
                  <a:schemeClr val="accent4">
                    <a:lumMod val="75000"/>
                  </a:schemeClr>
                </a:solidFill>
                <a:latin typeface="Corbel" panose="020B0503020204020204" pitchFamily="34" charset="0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1466607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438399" y="549276"/>
            <a:ext cx="9435921" cy="58070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hr-HR" altLang="sr-Latn-RS" dirty="0" smtClean="0"/>
              <a:t> Kako se zovu pravci koji nemaju </a:t>
            </a:r>
            <a:r>
              <a:rPr lang="hr-HR" altLang="sr-Latn-RS" dirty="0" smtClean="0"/>
              <a:t>zajedničkih </a:t>
            </a:r>
            <a:r>
              <a:rPr lang="hr-HR" altLang="sr-Latn-RS" dirty="0" smtClean="0"/>
              <a:t>točaka?		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hr-HR" altLang="sr-Latn-RS" sz="3200" b="1" dirty="0">
                <a:solidFill>
                  <a:schemeClr val="accent1">
                    <a:lumMod val="75000"/>
                  </a:schemeClr>
                </a:solidFill>
              </a:rPr>
              <a:t>USPOREDNI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hr-HR" altLang="sr-Latn-RS" dirty="0" smtClean="0"/>
          </a:p>
          <a:p>
            <a:pPr algn="ctr">
              <a:buNone/>
            </a:pPr>
            <a:endParaRPr lang="hr-HR" altLang="sr-Latn-RS" dirty="0" smtClean="0">
              <a:latin typeface="Corbel" panose="020B0503020204020204" pitchFamily="34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hr-HR" altLang="sr-Latn-RS" dirty="0" smtClean="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hr-HR" altLang="sr-Latn-RS" dirty="0" smtClean="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hr-HR" altLang="sr-Latn-RS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hr-HR" altLang="sr-Latn-RS" dirty="0" smtClean="0"/>
              <a:t> Kako bismo to napisali znakovima?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hr-HR" altLang="sr-Latn-RS" sz="4000" b="1" dirty="0" smtClean="0">
                <a:solidFill>
                  <a:schemeClr val="accent1">
                    <a:lumMod val="75000"/>
                  </a:schemeClr>
                </a:solidFill>
              </a:rPr>
              <a:t>    a </a:t>
            </a:r>
            <a:r>
              <a:rPr lang="hr-HR" altLang="sr-Latn-RS" sz="4000" b="1" dirty="0" smtClean="0">
                <a:solidFill>
                  <a:schemeClr val="accent1">
                    <a:lumMod val="75000"/>
                  </a:schemeClr>
                </a:solidFill>
              </a:rPr>
              <a:t>II b</a:t>
            </a:r>
            <a:endParaRPr lang="hr-HR" altLang="sr-Latn-RS" sz="4000" dirty="0" smtClean="0">
              <a:solidFill>
                <a:schemeClr val="accent1">
                  <a:lumMod val="75000"/>
                </a:schemeClr>
              </a:solidFill>
              <a:latin typeface="Corbel" panose="020B0503020204020204" pitchFamily="34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hr-HR" altLang="sr-Latn-RS" sz="4000" b="1" dirty="0">
              <a:solidFill>
                <a:srgbClr val="92D050"/>
              </a:solidFill>
            </a:endParaRPr>
          </a:p>
        </p:txBody>
      </p:sp>
      <p:cxnSp>
        <p:nvCxnSpPr>
          <p:cNvPr id="5" name="Ravni poveznik 4"/>
          <p:cNvCxnSpPr/>
          <p:nvPr/>
        </p:nvCxnSpPr>
        <p:spPr>
          <a:xfrm flipV="1">
            <a:off x="5790311" y="4059779"/>
            <a:ext cx="3600400" cy="86409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Ravni poveznik 5"/>
          <p:cNvCxnSpPr/>
          <p:nvPr/>
        </p:nvCxnSpPr>
        <p:spPr>
          <a:xfrm flipV="1">
            <a:off x="6219993" y="4776017"/>
            <a:ext cx="3600400" cy="86409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kstniOkvir 6"/>
          <p:cNvSpPr txBox="1">
            <a:spLocks noChangeArrowheads="1"/>
          </p:cNvSpPr>
          <p:nvPr/>
        </p:nvSpPr>
        <p:spPr bwMode="auto">
          <a:xfrm>
            <a:off x="8814449" y="3343541"/>
            <a:ext cx="5762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600" dirty="0">
                <a:latin typeface="Corbel" panose="020B0503020204020204" pitchFamily="34" charset="0"/>
              </a:rPr>
              <a:t>a</a:t>
            </a:r>
          </a:p>
        </p:txBody>
      </p:sp>
      <p:sp>
        <p:nvSpPr>
          <p:cNvPr id="2" name="Pravokutnik 1"/>
          <p:cNvSpPr/>
          <p:nvPr/>
        </p:nvSpPr>
        <p:spPr>
          <a:xfrm>
            <a:off x="9390711" y="4250028"/>
            <a:ext cx="15984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altLang="sr-Latn-RS" sz="3200" dirty="0" smtClean="0">
                <a:latin typeface="Corbel" panose="020B0503020204020204" pitchFamily="34" charset="0"/>
              </a:rPr>
              <a:t>b</a:t>
            </a:r>
            <a:endParaRPr lang="hr-HR" altLang="sr-Latn-RS" sz="32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26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674" y="1300764"/>
            <a:ext cx="4739023" cy="3541691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979" y="1300764"/>
            <a:ext cx="4219576" cy="354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255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DOMAĆI URADAK</a:t>
            </a:r>
            <a:endParaRPr lang="hr-H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RIJEŠITI U UDŽBENIKU NASTAVNU JEDINICU – </a:t>
            </a:r>
            <a:r>
              <a:rPr lang="hr-HR" sz="2800" dirty="0" smtClean="0"/>
              <a:t>USPOREDNI PRAVCI!</a:t>
            </a:r>
            <a:endParaRPr lang="hr-HR" sz="28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790" y="3367319"/>
            <a:ext cx="21907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10572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Sivi tonov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53</Words>
  <Application>Microsoft Office PowerPoint</Application>
  <PresentationFormat>Široki zaslon</PresentationFormat>
  <Paragraphs>30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5" baseType="lpstr">
      <vt:lpstr>Arial</vt:lpstr>
      <vt:lpstr>Corbel</vt:lpstr>
      <vt:lpstr>IBM Plex Sans</vt:lpstr>
      <vt:lpstr>Trebuchet MS</vt:lpstr>
      <vt:lpstr>Wingdings</vt:lpstr>
      <vt:lpstr>Wingdings 3</vt:lpstr>
      <vt:lpstr>Faseta</vt:lpstr>
      <vt:lpstr>USPOREDNI PRAVCI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DOMAĆI URADAK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USPOREDNI PRAVCI</dc:title>
  <dc:creator>Kukas</dc:creator>
  <cp:lastModifiedBy>Kukas</cp:lastModifiedBy>
  <cp:revision>6</cp:revision>
  <dcterms:created xsi:type="dcterms:W3CDTF">2020-05-13T21:52:59Z</dcterms:created>
  <dcterms:modified xsi:type="dcterms:W3CDTF">2020-05-17T12:27:13Z</dcterms:modified>
</cp:coreProperties>
</file>