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  <p:sldId id="261" r:id="rId3"/>
    <p:sldId id="263" r:id="rId4"/>
    <p:sldId id="257" r:id="rId5"/>
    <p:sldId id="262" r:id="rId6"/>
    <p:sldId id="264" r:id="rId7"/>
    <p:sldId id="258" r:id="rId8"/>
    <p:sldId id="260" r:id="rId9"/>
    <p:sldId id="259" r:id="rId1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C325-3CBC-45C0-A395-12C2438102ED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55569-2689-44F4-AA22-A3732E4CE05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03661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C325-3CBC-45C0-A395-12C2438102ED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55569-2689-44F4-AA22-A3732E4CE05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69222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C325-3CBC-45C0-A395-12C2438102ED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55569-2689-44F4-AA22-A3732E4CE058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0971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C325-3CBC-45C0-A395-12C2438102ED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55569-2689-44F4-AA22-A3732E4CE05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718487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C325-3CBC-45C0-A395-12C2438102ED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55569-2689-44F4-AA22-A3732E4CE058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305243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C325-3CBC-45C0-A395-12C2438102ED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55569-2689-44F4-AA22-A3732E4CE05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961922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C325-3CBC-45C0-A395-12C2438102ED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55569-2689-44F4-AA22-A3732E4CE05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260567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C325-3CBC-45C0-A395-12C2438102ED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55569-2689-44F4-AA22-A3732E4CE05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39772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C325-3CBC-45C0-A395-12C2438102ED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55569-2689-44F4-AA22-A3732E4CE05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77752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C325-3CBC-45C0-A395-12C2438102ED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55569-2689-44F4-AA22-A3732E4CE05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54432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C325-3CBC-45C0-A395-12C2438102ED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55569-2689-44F4-AA22-A3732E4CE05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73258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C325-3CBC-45C0-A395-12C2438102ED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55569-2689-44F4-AA22-A3732E4CE05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92197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C325-3CBC-45C0-A395-12C2438102ED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55569-2689-44F4-AA22-A3732E4CE05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33764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C325-3CBC-45C0-A395-12C2438102ED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55569-2689-44F4-AA22-A3732E4CE05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32692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C325-3CBC-45C0-A395-12C2438102ED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55569-2689-44F4-AA22-A3732E4CE05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465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C325-3CBC-45C0-A395-12C2438102ED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55569-2689-44F4-AA22-A3732E4CE05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0266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9C325-3CBC-45C0-A395-12C2438102ED}" type="datetimeFigureOut">
              <a:rPr lang="hr-HR" smtClean="0"/>
              <a:t>3.5.2020.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3A855569-2689-44F4-AA22-A3732E4CE05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24086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ZBRAJANJE I ODUZIMANJE DO 100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5872765" y="4520485"/>
            <a:ext cx="3401237" cy="627247"/>
          </a:xfrm>
        </p:spPr>
        <p:txBody>
          <a:bodyPr/>
          <a:lstStyle/>
          <a:p>
            <a:r>
              <a:rPr lang="hr-HR" dirty="0" smtClean="0"/>
              <a:t>PONAVLJANJE GRADIVA  </a:t>
            </a:r>
          </a:p>
          <a:p>
            <a:endParaRPr lang="hr-HR" dirty="0"/>
          </a:p>
        </p:txBody>
      </p:sp>
      <p:pic>
        <p:nvPicPr>
          <p:cNvPr id="4" name="Picture 1000"/>
          <p:cNvPicPr/>
          <p:nvPr/>
        </p:nvPicPr>
        <p:blipFill>
          <a:blip r:embed="rId2"/>
          <a:stretch>
            <a:fillRect/>
          </a:stretch>
        </p:blipFill>
        <p:spPr>
          <a:xfrm>
            <a:off x="5422867" y="4201582"/>
            <a:ext cx="899795" cy="94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10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7"/>
          <p:cNvSpPr>
            <a:spLocks noChangeArrowheads="1"/>
          </p:cNvSpPr>
          <p:nvPr/>
        </p:nvSpPr>
        <p:spPr bwMode="auto">
          <a:xfrm>
            <a:off x="2859110" y="2124542"/>
            <a:ext cx="1774016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grpSp>
        <p:nvGrpSpPr>
          <p:cNvPr id="3" name="Group 3190"/>
          <p:cNvGrpSpPr/>
          <p:nvPr/>
        </p:nvGrpSpPr>
        <p:grpSpPr>
          <a:xfrm>
            <a:off x="3044640" y="710764"/>
            <a:ext cx="5237967" cy="5133445"/>
            <a:chOff x="0" y="0"/>
            <a:chExt cx="3600266" cy="4001386"/>
          </a:xfrm>
        </p:grpSpPr>
        <p:sp>
          <p:nvSpPr>
            <p:cNvPr id="4" name="Shape 472"/>
            <p:cNvSpPr/>
            <p:nvPr/>
          </p:nvSpPr>
          <p:spPr>
            <a:xfrm>
              <a:off x="0" y="0"/>
              <a:ext cx="3600266" cy="3599873"/>
            </a:xfrm>
            <a:custGeom>
              <a:avLst/>
              <a:gdLst/>
              <a:ahLst/>
              <a:cxnLst/>
              <a:rect l="0" t="0" r="0" b="0"/>
              <a:pathLst>
                <a:path w="3600266" h="3599873">
                  <a:moveTo>
                    <a:pt x="0" y="0"/>
                  </a:moveTo>
                  <a:lnTo>
                    <a:pt x="3600266" y="0"/>
                  </a:lnTo>
                  <a:lnTo>
                    <a:pt x="3600266" y="3599873"/>
                  </a:lnTo>
                  <a:lnTo>
                    <a:pt x="0" y="3599873"/>
                  </a:ln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5" name="Shape 473"/>
            <p:cNvSpPr/>
            <p:nvPr/>
          </p:nvSpPr>
          <p:spPr>
            <a:xfrm>
              <a:off x="34559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6" name="Shape 474"/>
            <p:cNvSpPr/>
            <p:nvPr/>
          </p:nvSpPr>
          <p:spPr>
            <a:xfrm>
              <a:off x="380150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7" name="Shape 475"/>
            <p:cNvSpPr/>
            <p:nvPr/>
          </p:nvSpPr>
          <p:spPr>
            <a:xfrm>
              <a:off x="725741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8" name="Shape 476"/>
            <p:cNvSpPr/>
            <p:nvPr/>
          </p:nvSpPr>
          <p:spPr>
            <a:xfrm>
              <a:off x="1071332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9" name="Shape 477"/>
            <p:cNvSpPr/>
            <p:nvPr/>
          </p:nvSpPr>
          <p:spPr>
            <a:xfrm>
              <a:off x="1416923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0" name="Shape 478"/>
            <p:cNvSpPr/>
            <p:nvPr/>
          </p:nvSpPr>
          <p:spPr>
            <a:xfrm>
              <a:off x="1906510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1" name="Shape 479"/>
            <p:cNvSpPr/>
            <p:nvPr/>
          </p:nvSpPr>
          <p:spPr>
            <a:xfrm>
              <a:off x="2252101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2" name="Shape 480"/>
            <p:cNvSpPr/>
            <p:nvPr/>
          </p:nvSpPr>
          <p:spPr>
            <a:xfrm>
              <a:off x="2597692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3" name="Shape 481"/>
            <p:cNvSpPr/>
            <p:nvPr/>
          </p:nvSpPr>
          <p:spPr>
            <a:xfrm>
              <a:off x="2943283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4" name="Shape 482"/>
            <p:cNvSpPr/>
            <p:nvPr/>
          </p:nvSpPr>
          <p:spPr>
            <a:xfrm>
              <a:off x="3288874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5" name="Shape 483"/>
            <p:cNvSpPr/>
            <p:nvPr/>
          </p:nvSpPr>
          <p:spPr>
            <a:xfrm>
              <a:off x="34559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6" name="Shape 484"/>
            <p:cNvSpPr/>
            <p:nvPr/>
          </p:nvSpPr>
          <p:spPr>
            <a:xfrm>
              <a:off x="380150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7" name="Shape 485"/>
            <p:cNvSpPr/>
            <p:nvPr/>
          </p:nvSpPr>
          <p:spPr>
            <a:xfrm>
              <a:off x="725741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8" name="Shape 486"/>
            <p:cNvSpPr/>
            <p:nvPr/>
          </p:nvSpPr>
          <p:spPr>
            <a:xfrm>
              <a:off x="1071332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9" name="Shape 487"/>
            <p:cNvSpPr/>
            <p:nvPr/>
          </p:nvSpPr>
          <p:spPr>
            <a:xfrm>
              <a:off x="1416923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0" name="Shape 488"/>
            <p:cNvSpPr/>
            <p:nvPr/>
          </p:nvSpPr>
          <p:spPr>
            <a:xfrm>
              <a:off x="1906510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1" name="Shape 489"/>
            <p:cNvSpPr/>
            <p:nvPr/>
          </p:nvSpPr>
          <p:spPr>
            <a:xfrm>
              <a:off x="2252101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2" name="Shape 490"/>
            <p:cNvSpPr/>
            <p:nvPr/>
          </p:nvSpPr>
          <p:spPr>
            <a:xfrm>
              <a:off x="2597692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3" name="Shape 491"/>
            <p:cNvSpPr/>
            <p:nvPr/>
          </p:nvSpPr>
          <p:spPr>
            <a:xfrm>
              <a:off x="2943283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4" name="Shape 492"/>
            <p:cNvSpPr/>
            <p:nvPr/>
          </p:nvSpPr>
          <p:spPr>
            <a:xfrm>
              <a:off x="3288874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5" name="Shape 493"/>
            <p:cNvSpPr/>
            <p:nvPr/>
          </p:nvSpPr>
          <p:spPr>
            <a:xfrm>
              <a:off x="34559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6" name="Shape 494"/>
            <p:cNvSpPr/>
            <p:nvPr/>
          </p:nvSpPr>
          <p:spPr>
            <a:xfrm>
              <a:off x="380150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7" name="Shape 495"/>
            <p:cNvSpPr/>
            <p:nvPr/>
          </p:nvSpPr>
          <p:spPr>
            <a:xfrm>
              <a:off x="725741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8" name="Shape 496"/>
            <p:cNvSpPr/>
            <p:nvPr/>
          </p:nvSpPr>
          <p:spPr>
            <a:xfrm>
              <a:off x="1071332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9" name="Shape 497"/>
            <p:cNvSpPr/>
            <p:nvPr/>
          </p:nvSpPr>
          <p:spPr>
            <a:xfrm>
              <a:off x="1416923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30" name="Shape 498"/>
            <p:cNvSpPr/>
            <p:nvPr/>
          </p:nvSpPr>
          <p:spPr>
            <a:xfrm>
              <a:off x="1906510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31" name="Shape 499"/>
            <p:cNvSpPr/>
            <p:nvPr/>
          </p:nvSpPr>
          <p:spPr>
            <a:xfrm>
              <a:off x="2252101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32" name="Shape 500"/>
            <p:cNvSpPr/>
            <p:nvPr/>
          </p:nvSpPr>
          <p:spPr>
            <a:xfrm>
              <a:off x="2597692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33" name="Shape 501"/>
            <p:cNvSpPr/>
            <p:nvPr/>
          </p:nvSpPr>
          <p:spPr>
            <a:xfrm>
              <a:off x="2943283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34" name="Shape 502"/>
            <p:cNvSpPr/>
            <p:nvPr/>
          </p:nvSpPr>
          <p:spPr>
            <a:xfrm>
              <a:off x="3288874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35" name="Shape 503"/>
            <p:cNvSpPr/>
            <p:nvPr/>
          </p:nvSpPr>
          <p:spPr>
            <a:xfrm>
              <a:off x="34559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36" name="Shape 504"/>
            <p:cNvSpPr/>
            <p:nvPr/>
          </p:nvSpPr>
          <p:spPr>
            <a:xfrm>
              <a:off x="380150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37" name="Shape 505"/>
            <p:cNvSpPr/>
            <p:nvPr/>
          </p:nvSpPr>
          <p:spPr>
            <a:xfrm>
              <a:off x="725741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38" name="Shape 506"/>
            <p:cNvSpPr/>
            <p:nvPr/>
          </p:nvSpPr>
          <p:spPr>
            <a:xfrm>
              <a:off x="1071332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39" name="Shape 507"/>
            <p:cNvSpPr/>
            <p:nvPr/>
          </p:nvSpPr>
          <p:spPr>
            <a:xfrm>
              <a:off x="1416923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40" name="Shape 508"/>
            <p:cNvSpPr/>
            <p:nvPr/>
          </p:nvSpPr>
          <p:spPr>
            <a:xfrm>
              <a:off x="1906510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41" name="Shape 509"/>
            <p:cNvSpPr/>
            <p:nvPr/>
          </p:nvSpPr>
          <p:spPr>
            <a:xfrm>
              <a:off x="2252101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42" name="Shape 510"/>
            <p:cNvSpPr/>
            <p:nvPr/>
          </p:nvSpPr>
          <p:spPr>
            <a:xfrm>
              <a:off x="2597692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43" name="Shape 511"/>
            <p:cNvSpPr/>
            <p:nvPr/>
          </p:nvSpPr>
          <p:spPr>
            <a:xfrm>
              <a:off x="2943283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44" name="Shape 512"/>
            <p:cNvSpPr/>
            <p:nvPr/>
          </p:nvSpPr>
          <p:spPr>
            <a:xfrm>
              <a:off x="3288874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45" name="Shape 513"/>
            <p:cNvSpPr/>
            <p:nvPr/>
          </p:nvSpPr>
          <p:spPr>
            <a:xfrm>
              <a:off x="34559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46" name="Shape 514"/>
            <p:cNvSpPr/>
            <p:nvPr/>
          </p:nvSpPr>
          <p:spPr>
            <a:xfrm>
              <a:off x="380150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47" name="Shape 515"/>
            <p:cNvSpPr/>
            <p:nvPr/>
          </p:nvSpPr>
          <p:spPr>
            <a:xfrm>
              <a:off x="725741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48" name="Shape 516"/>
            <p:cNvSpPr/>
            <p:nvPr/>
          </p:nvSpPr>
          <p:spPr>
            <a:xfrm>
              <a:off x="1071332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49" name="Shape 517"/>
            <p:cNvSpPr/>
            <p:nvPr/>
          </p:nvSpPr>
          <p:spPr>
            <a:xfrm>
              <a:off x="1416923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50" name="Shape 518"/>
            <p:cNvSpPr/>
            <p:nvPr/>
          </p:nvSpPr>
          <p:spPr>
            <a:xfrm>
              <a:off x="1906510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51" name="Shape 519"/>
            <p:cNvSpPr/>
            <p:nvPr/>
          </p:nvSpPr>
          <p:spPr>
            <a:xfrm>
              <a:off x="2252101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52" name="Shape 520"/>
            <p:cNvSpPr/>
            <p:nvPr/>
          </p:nvSpPr>
          <p:spPr>
            <a:xfrm>
              <a:off x="2597692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53" name="Shape 521"/>
            <p:cNvSpPr/>
            <p:nvPr/>
          </p:nvSpPr>
          <p:spPr>
            <a:xfrm>
              <a:off x="2943283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54" name="Shape 522"/>
            <p:cNvSpPr/>
            <p:nvPr/>
          </p:nvSpPr>
          <p:spPr>
            <a:xfrm>
              <a:off x="3288874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55" name="Shape 523"/>
            <p:cNvSpPr/>
            <p:nvPr/>
          </p:nvSpPr>
          <p:spPr>
            <a:xfrm>
              <a:off x="34559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56" name="Shape 524"/>
            <p:cNvSpPr/>
            <p:nvPr/>
          </p:nvSpPr>
          <p:spPr>
            <a:xfrm>
              <a:off x="380150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57" name="Shape 525"/>
            <p:cNvSpPr/>
            <p:nvPr/>
          </p:nvSpPr>
          <p:spPr>
            <a:xfrm>
              <a:off x="725741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58" name="Shape 526"/>
            <p:cNvSpPr/>
            <p:nvPr/>
          </p:nvSpPr>
          <p:spPr>
            <a:xfrm>
              <a:off x="1071332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59" name="Shape 527"/>
            <p:cNvSpPr/>
            <p:nvPr/>
          </p:nvSpPr>
          <p:spPr>
            <a:xfrm>
              <a:off x="1416923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60" name="Shape 528"/>
            <p:cNvSpPr/>
            <p:nvPr/>
          </p:nvSpPr>
          <p:spPr>
            <a:xfrm>
              <a:off x="1906510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61" name="Shape 529"/>
            <p:cNvSpPr/>
            <p:nvPr/>
          </p:nvSpPr>
          <p:spPr>
            <a:xfrm>
              <a:off x="2252101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62" name="Shape 530"/>
            <p:cNvSpPr/>
            <p:nvPr/>
          </p:nvSpPr>
          <p:spPr>
            <a:xfrm>
              <a:off x="2597692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63" name="Shape 531"/>
            <p:cNvSpPr/>
            <p:nvPr/>
          </p:nvSpPr>
          <p:spPr>
            <a:xfrm>
              <a:off x="2943283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64" name="Shape 532"/>
            <p:cNvSpPr/>
            <p:nvPr/>
          </p:nvSpPr>
          <p:spPr>
            <a:xfrm>
              <a:off x="3288874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65" name="Shape 533"/>
            <p:cNvSpPr/>
            <p:nvPr/>
          </p:nvSpPr>
          <p:spPr>
            <a:xfrm>
              <a:off x="34559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66" name="Shape 534"/>
            <p:cNvSpPr/>
            <p:nvPr/>
          </p:nvSpPr>
          <p:spPr>
            <a:xfrm>
              <a:off x="380150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67" name="Shape 535"/>
            <p:cNvSpPr/>
            <p:nvPr/>
          </p:nvSpPr>
          <p:spPr>
            <a:xfrm>
              <a:off x="725741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68" name="Shape 536"/>
            <p:cNvSpPr/>
            <p:nvPr/>
          </p:nvSpPr>
          <p:spPr>
            <a:xfrm>
              <a:off x="1071332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69" name="Shape 537"/>
            <p:cNvSpPr/>
            <p:nvPr/>
          </p:nvSpPr>
          <p:spPr>
            <a:xfrm>
              <a:off x="1416923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70" name="Shape 538"/>
            <p:cNvSpPr/>
            <p:nvPr/>
          </p:nvSpPr>
          <p:spPr>
            <a:xfrm>
              <a:off x="1906510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71" name="Shape 539"/>
            <p:cNvSpPr/>
            <p:nvPr/>
          </p:nvSpPr>
          <p:spPr>
            <a:xfrm>
              <a:off x="2252101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72" name="Shape 540"/>
            <p:cNvSpPr/>
            <p:nvPr/>
          </p:nvSpPr>
          <p:spPr>
            <a:xfrm>
              <a:off x="2597692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73" name="Shape 541"/>
            <p:cNvSpPr/>
            <p:nvPr/>
          </p:nvSpPr>
          <p:spPr>
            <a:xfrm>
              <a:off x="2943283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74" name="Shape 542"/>
            <p:cNvSpPr/>
            <p:nvPr/>
          </p:nvSpPr>
          <p:spPr>
            <a:xfrm>
              <a:off x="3288874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75" name="Shape 543"/>
            <p:cNvSpPr/>
            <p:nvPr/>
          </p:nvSpPr>
          <p:spPr>
            <a:xfrm>
              <a:off x="34559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76" name="Shape 544"/>
            <p:cNvSpPr/>
            <p:nvPr/>
          </p:nvSpPr>
          <p:spPr>
            <a:xfrm>
              <a:off x="380150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77" name="Shape 545"/>
            <p:cNvSpPr/>
            <p:nvPr/>
          </p:nvSpPr>
          <p:spPr>
            <a:xfrm>
              <a:off x="725741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78" name="Shape 546"/>
            <p:cNvSpPr/>
            <p:nvPr/>
          </p:nvSpPr>
          <p:spPr>
            <a:xfrm>
              <a:off x="1071332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79" name="Shape 547"/>
            <p:cNvSpPr/>
            <p:nvPr/>
          </p:nvSpPr>
          <p:spPr>
            <a:xfrm>
              <a:off x="1416923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80" name="Shape 548"/>
            <p:cNvSpPr/>
            <p:nvPr/>
          </p:nvSpPr>
          <p:spPr>
            <a:xfrm>
              <a:off x="1906510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81" name="Shape 549"/>
            <p:cNvSpPr/>
            <p:nvPr/>
          </p:nvSpPr>
          <p:spPr>
            <a:xfrm>
              <a:off x="2252101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82" name="Shape 550"/>
            <p:cNvSpPr/>
            <p:nvPr/>
          </p:nvSpPr>
          <p:spPr>
            <a:xfrm>
              <a:off x="2597692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83" name="Shape 551"/>
            <p:cNvSpPr/>
            <p:nvPr/>
          </p:nvSpPr>
          <p:spPr>
            <a:xfrm>
              <a:off x="2943283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84" name="Shape 552"/>
            <p:cNvSpPr/>
            <p:nvPr/>
          </p:nvSpPr>
          <p:spPr>
            <a:xfrm>
              <a:off x="3288874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85" name="Shape 553"/>
            <p:cNvSpPr/>
            <p:nvPr/>
          </p:nvSpPr>
          <p:spPr>
            <a:xfrm>
              <a:off x="34559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86" name="Shape 554"/>
            <p:cNvSpPr/>
            <p:nvPr/>
          </p:nvSpPr>
          <p:spPr>
            <a:xfrm>
              <a:off x="380150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87" name="Shape 555"/>
            <p:cNvSpPr/>
            <p:nvPr/>
          </p:nvSpPr>
          <p:spPr>
            <a:xfrm>
              <a:off x="725741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88" name="Shape 556"/>
            <p:cNvSpPr/>
            <p:nvPr/>
          </p:nvSpPr>
          <p:spPr>
            <a:xfrm>
              <a:off x="1071332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89" name="Shape 557"/>
            <p:cNvSpPr/>
            <p:nvPr/>
          </p:nvSpPr>
          <p:spPr>
            <a:xfrm>
              <a:off x="1416923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90" name="Shape 558"/>
            <p:cNvSpPr/>
            <p:nvPr/>
          </p:nvSpPr>
          <p:spPr>
            <a:xfrm>
              <a:off x="1906510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91" name="Shape 559"/>
            <p:cNvSpPr/>
            <p:nvPr/>
          </p:nvSpPr>
          <p:spPr>
            <a:xfrm>
              <a:off x="2252101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92" name="Shape 560"/>
            <p:cNvSpPr/>
            <p:nvPr/>
          </p:nvSpPr>
          <p:spPr>
            <a:xfrm>
              <a:off x="2597692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93" name="Shape 561"/>
            <p:cNvSpPr/>
            <p:nvPr/>
          </p:nvSpPr>
          <p:spPr>
            <a:xfrm>
              <a:off x="2943283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94" name="Shape 562"/>
            <p:cNvSpPr/>
            <p:nvPr/>
          </p:nvSpPr>
          <p:spPr>
            <a:xfrm>
              <a:off x="3288874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95" name="Shape 563"/>
            <p:cNvSpPr/>
            <p:nvPr/>
          </p:nvSpPr>
          <p:spPr>
            <a:xfrm>
              <a:off x="34559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96" name="Shape 564"/>
            <p:cNvSpPr/>
            <p:nvPr/>
          </p:nvSpPr>
          <p:spPr>
            <a:xfrm>
              <a:off x="380150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97" name="Shape 565"/>
            <p:cNvSpPr/>
            <p:nvPr/>
          </p:nvSpPr>
          <p:spPr>
            <a:xfrm>
              <a:off x="725741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98" name="Shape 566"/>
            <p:cNvSpPr/>
            <p:nvPr/>
          </p:nvSpPr>
          <p:spPr>
            <a:xfrm>
              <a:off x="1071332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99" name="Shape 567"/>
            <p:cNvSpPr/>
            <p:nvPr/>
          </p:nvSpPr>
          <p:spPr>
            <a:xfrm>
              <a:off x="1416923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00" name="Shape 568"/>
            <p:cNvSpPr/>
            <p:nvPr/>
          </p:nvSpPr>
          <p:spPr>
            <a:xfrm>
              <a:off x="1906510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01" name="Shape 569"/>
            <p:cNvSpPr/>
            <p:nvPr/>
          </p:nvSpPr>
          <p:spPr>
            <a:xfrm>
              <a:off x="2252101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02" name="Shape 570"/>
            <p:cNvSpPr/>
            <p:nvPr/>
          </p:nvSpPr>
          <p:spPr>
            <a:xfrm>
              <a:off x="2597692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03" name="Shape 571"/>
            <p:cNvSpPr/>
            <p:nvPr/>
          </p:nvSpPr>
          <p:spPr>
            <a:xfrm>
              <a:off x="2943283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04" name="Shape 572"/>
            <p:cNvSpPr/>
            <p:nvPr/>
          </p:nvSpPr>
          <p:spPr>
            <a:xfrm>
              <a:off x="3288874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05" name="Rectangle 573"/>
            <p:cNvSpPr/>
            <p:nvPr/>
          </p:nvSpPr>
          <p:spPr>
            <a:xfrm>
              <a:off x="942635" y="3837955"/>
              <a:ext cx="127652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106" name="Rectangle 574"/>
            <p:cNvSpPr/>
            <p:nvPr/>
          </p:nvSpPr>
          <p:spPr>
            <a:xfrm>
              <a:off x="1040553" y="3837955"/>
              <a:ext cx="127652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107" name="Rectangle 575"/>
            <p:cNvSpPr/>
            <p:nvPr/>
          </p:nvSpPr>
          <p:spPr>
            <a:xfrm>
              <a:off x="1137390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108" name="Rectangle 576"/>
            <p:cNvSpPr/>
            <p:nvPr/>
          </p:nvSpPr>
          <p:spPr>
            <a:xfrm>
              <a:off x="1234228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109" name="Rectangle 577"/>
            <p:cNvSpPr/>
            <p:nvPr/>
          </p:nvSpPr>
          <p:spPr>
            <a:xfrm>
              <a:off x="1418183" y="3837955"/>
              <a:ext cx="133896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+</a:t>
              </a:r>
            </a:p>
          </p:txBody>
        </p:sp>
        <p:sp>
          <p:nvSpPr>
            <p:cNvPr id="110" name="Rectangle 578"/>
            <p:cNvSpPr/>
            <p:nvPr/>
          </p:nvSpPr>
          <p:spPr>
            <a:xfrm>
              <a:off x="1605738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111" name="Rectangle 579"/>
            <p:cNvSpPr/>
            <p:nvPr/>
          </p:nvSpPr>
          <p:spPr>
            <a:xfrm>
              <a:off x="1703655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112" name="Rectangle 580"/>
            <p:cNvSpPr/>
            <p:nvPr/>
          </p:nvSpPr>
          <p:spPr>
            <a:xfrm>
              <a:off x="1800493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113" name="Rectangle 581"/>
            <p:cNvSpPr/>
            <p:nvPr/>
          </p:nvSpPr>
          <p:spPr>
            <a:xfrm>
              <a:off x="1897330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114" name="Rectangle 582"/>
            <p:cNvSpPr/>
            <p:nvPr/>
          </p:nvSpPr>
          <p:spPr>
            <a:xfrm>
              <a:off x="2080206" y="3837955"/>
              <a:ext cx="133896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=</a:t>
              </a:r>
            </a:p>
          </p:txBody>
        </p:sp>
        <p:sp>
          <p:nvSpPr>
            <p:cNvPr id="115" name="Rectangle 583"/>
            <p:cNvSpPr/>
            <p:nvPr/>
          </p:nvSpPr>
          <p:spPr>
            <a:xfrm>
              <a:off x="2270101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116" name="Rectangle 584"/>
            <p:cNvSpPr/>
            <p:nvPr/>
          </p:nvSpPr>
          <p:spPr>
            <a:xfrm>
              <a:off x="2367658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117" name="Rectangle 585"/>
            <p:cNvSpPr/>
            <p:nvPr/>
          </p:nvSpPr>
          <p:spPr>
            <a:xfrm>
              <a:off x="2464496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118" name="Rectangle 586"/>
            <p:cNvSpPr/>
            <p:nvPr/>
          </p:nvSpPr>
          <p:spPr>
            <a:xfrm>
              <a:off x="2561333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</p:grpSp>
      <p:pic>
        <p:nvPicPr>
          <p:cNvPr id="119" name="Picture 1000"/>
          <p:cNvPicPr/>
          <p:nvPr/>
        </p:nvPicPr>
        <p:blipFill>
          <a:blip r:embed="rId2"/>
          <a:stretch>
            <a:fillRect/>
          </a:stretch>
        </p:blipFill>
        <p:spPr>
          <a:xfrm>
            <a:off x="1088988" y="873014"/>
            <a:ext cx="899795" cy="94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835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7595" y="1493949"/>
            <a:ext cx="4790940" cy="3940936"/>
          </a:xfrm>
          <a:prstGeom prst="rect">
            <a:avLst/>
          </a:prstGeom>
        </p:spPr>
      </p:pic>
      <p:pic>
        <p:nvPicPr>
          <p:cNvPr id="3" name="Picture 1000"/>
          <p:cNvPicPr/>
          <p:nvPr/>
        </p:nvPicPr>
        <p:blipFill>
          <a:blip r:embed="rId3"/>
          <a:stretch>
            <a:fillRect/>
          </a:stretch>
        </p:blipFill>
        <p:spPr>
          <a:xfrm>
            <a:off x="1088988" y="873014"/>
            <a:ext cx="899795" cy="94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546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135"/>
          <p:cNvGrpSpPr/>
          <p:nvPr/>
        </p:nvGrpSpPr>
        <p:grpSpPr>
          <a:xfrm>
            <a:off x="3033961" y="1030310"/>
            <a:ext cx="4809272" cy="4468970"/>
            <a:chOff x="0" y="0"/>
            <a:chExt cx="3600266" cy="4055318"/>
          </a:xfrm>
        </p:grpSpPr>
        <p:sp>
          <p:nvSpPr>
            <p:cNvPr id="3" name="Shape 7"/>
            <p:cNvSpPr/>
            <p:nvPr/>
          </p:nvSpPr>
          <p:spPr>
            <a:xfrm>
              <a:off x="0" y="0"/>
              <a:ext cx="3600266" cy="3599873"/>
            </a:xfrm>
            <a:custGeom>
              <a:avLst/>
              <a:gdLst/>
              <a:ahLst/>
              <a:cxnLst/>
              <a:rect l="0" t="0" r="0" b="0"/>
              <a:pathLst>
                <a:path w="3600266" h="3599873">
                  <a:moveTo>
                    <a:pt x="0" y="0"/>
                  </a:moveTo>
                  <a:lnTo>
                    <a:pt x="3600266" y="0"/>
                  </a:lnTo>
                  <a:lnTo>
                    <a:pt x="3600266" y="3599873"/>
                  </a:lnTo>
                  <a:lnTo>
                    <a:pt x="0" y="3599873"/>
                  </a:ln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4" name="Shape 8"/>
            <p:cNvSpPr/>
            <p:nvPr/>
          </p:nvSpPr>
          <p:spPr>
            <a:xfrm>
              <a:off x="34559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5" name="Shape 9"/>
            <p:cNvSpPr/>
            <p:nvPr/>
          </p:nvSpPr>
          <p:spPr>
            <a:xfrm>
              <a:off x="380150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6" name="Shape 10"/>
            <p:cNvSpPr/>
            <p:nvPr/>
          </p:nvSpPr>
          <p:spPr>
            <a:xfrm>
              <a:off x="725741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7" name="Shape 11"/>
            <p:cNvSpPr/>
            <p:nvPr/>
          </p:nvSpPr>
          <p:spPr>
            <a:xfrm>
              <a:off x="1071332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8" name="Shape 12"/>
            <p:cNvSpPr/>
            <p:nvPr/>
          </p:nvSpPr>
          <p:spPr>
            <a:xfrm>
              <a:off x="1416923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9" name="Shape 13"/>
            <p:cNvSpPr/>
            <p:nvPr/>
          </p:nvSpPr>
          <p:spPr>
            <a:xfrm>
              <a:off x="1906510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0" name="Shape 14"/>
            <p:cNvSpPr/>
            <p:nvPr/>
          </p:nvSpPr>
          <p:spPr>
            <a:xfrm>
              <a:off x="2252101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1" name="Shape 15"/>
            <p:cNvSpPr/>
            <p:nvPr/>
          </p:nvSpPr>
          <p:spPr>
            <a:xfrm>
              <a:off x="2597692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2" name="Shape 16"/>
            <p:cNvSpPr/>
            <p:nvPr/>
          </p:nvSpPr>
          <p:spPr>
            <a:xfrm>
              <a:off x="2943283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3" name="Shape 17"/>
            <p:cNvSpPr/>
            <p:nvPr/>
          </p:nvSpPr>
          <p:spPr>
            <a:xfrm>
              <a:off x="3288874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4" name="Shape 18"/>
            <p:cNvSpPr/>
            <p:nvPr/>
          </p:nvSpPr>
          <p:spPr>
            <a:xfrm>
              <a:off x="34559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5" name="Shape 19"/>
            <p:cNvSpPr/>
            <p:nvPr/>
          </p:nvSpPr>
          <p:spPr>
            <a:xfrm>
              <a:off x="380150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6" name="Shape 20"/>
            <p:cNvSpPr/>
            <p:nvPr/>
          </p:nvSpPr>
          <p:spPr>
            <a:xfrm>
              <a:off x="725741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7" name="Shape 21"/>
            <p:cNvSpPr/>
            <p:nvPr/>
          </p:nvSpPr>
          <p:spPr>
            <a:xfrm>
              <a:off x="1071332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8" name="Shape 22"/>
            <p:cNvSpPr/>
            <p:nvPr/>
          </p:nvSpPr>
          <p:spPr>
            <a:xfrm>
              <a:off x="1416923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9" name="Shape 23"/>
            <p:cNvSpPr/>
            <p:nvPr/>
          </p:nvSpPr>
          <p:spPr>
            <a:xfrm>
              <a:off x="1906510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0" name="Shape 24"/>
            <p:cNvSpPr/>
            <p:nvPr/>
          </p:nvSpPr>
          <p:spPr>
            <a:xfrm>
              <a:off x="2252101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1" name="Shape 25"/>
            <p:cNvSpPr/>
            <p:nvPr/>
          </p:nvSpPr>
          <p:spPr>
            <a:xfrm>
              <a:off x="2597692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2" name="Shape 26"/>
            <p:cNvSpPr/>
            <p:nvPr/>
          </p:nvSpPr>
          <p:spPr>
            <a:xfrm>
              <a:off x="2943283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3" name="Shape 27"/>
            <p:cNvSpPr/>
            <p:nvPr/>
          </p:nvSpPr>
          <p:spPr>
            <a:xfrm>
              <a:off x="3288874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4" name="Shape 28"/>
            <p:cNvSpPr/>
            <p:nvPr/>
          </p:nvSpPr>
          <p:spPr>
            <a:xfrm>
              <a:off x="34559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5" name="Shape 29"/>
            <p:cNvSpPr/>
            <p:nvPr/>
          </p:nvSpPr>
          <p:spPr>
            <a:xfrm>
              <a:off x="380150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6" name="Shape 30"/>
            <p:cNvSpPr/>
            <p:nvPr/>
          </p:nvSpPr>
          <p:spPr>
            <a:xfrm>
              <a:off x="725741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7" name="Shape 31"/>
            <p:cNvSpPr/>
            <p:nvPr/>
          </p:nvSpPr>
          <p:spPr>
            <a:xfrm>
              <a:off x="1071332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8" name="Shape 32"/>
            <p:cNvSpPr/>
            <p:nvPr/>
          </p:nvSpPr>
          <p:spPr>
            <a:xfrm>
              <a:off x="1416923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9" name="Shape 33"/>
            <p:cNvSpPr/>
            <p:nvPr/>
          </p:nvSpPr>
          <p:spPr>
            <a:xfrm>
              <a:off x="1906510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30" name="Shape 34"/>
            <p:cNvSpPr/>
            <p:nvPr/>
          </p:nvSpPr>
          <p:spPr>
            <a:xfrm>
              <a:off x="2252101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31" name="Shape 35"/>
            <p:cNvSpPr/>
            <p:nvPr/>
          </p:nvSpPr>
          <p:spPr>
            <a:xfrm>
              <a:off x="2597692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32" name="Shape 36"/>
            <p:cNvSpPr/>
            <p:nvPr/>
          </p:nvSpPr>
          <p:spPr>
            <a:xfrm>
              <a:off x="2943283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33" name="Shape 37"/>
            <p:cNvSpPr/>
            <p:nvPr/>
          </p:nvSpPr>
          <p:spPr>
            <a:xfrm>
              <a:off x="3288874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34" name="Shape 38"/>
            <p:cNvSpPr/>
            <p:nvPr/>
          </p:nvSpPr>
          <p:spPr>
            <a:xfrm>
              <a:off x="34559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35" name="Shape 39"/>
            <p:cNvSpPr/>
            <p:nvPr/>
          </p:nvSpPr>
          <p:spPr>
            <a:xfrm>
              <a:off x="380150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36" name="Shape 40"/>
            <p:cNvSpPr/>
            <p:nvPr/>
          </p:nvSpPr>
          <p:spPr>
            <a:xfrm>
              <a:off x="725741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37" name="Shape 41"/>
            <p:cNvSpPr/>
            <p:nvPr/>
          </p:nvSpPr>
          <p:spPr>
            <a:xfrm>
              <a:off x="1071332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38" name="Shape 42"/>
            <p:cNvSpPr/>
            <p:nvPr/>
          </p:nvSpPr>
          <p:spPr>
            <a:xfrm>
              <a:off x="1416923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39" name="Shape 43"/>
            <p:cNvSpPr/>
            <p:nvPr/>
          </p:nvSpPr>
          <p:spPr>
            <a:xfrm>
              <a:off x="1906510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40" name="Shape 44"/>
            <p:cNvSpPr/>
            <p:nvPr/>
          </p:nvSpPr>
          <p:spPr>
            <a:xfrm>
              <a:off x="2252101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41" name="Shape 45"/>
            <p:cNvSpPr/>
            <p:nvPr/>
          </p:nvSpPr>
          <p:spPr>
            <a:xfrm>
              <a:off x="2597692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42" name="Shape 46"/>
            <p:cNvSpPr/>
            <p:nvPr/>
          </p:nvSpPr>
          <p:spPr>
            <a:xfrm>
              <a:off x="2943283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43" name="Shape 47"/>
            <p:cNvSpPr/>
            <p:nvPr/>
          </p:nvSpPr>
          <p:spPr>
            <a:xfrm>
              <a:off x="3288874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44" name="Shape 48"/>
            <p:cNvSpPr/>
            <p:nvPr/>
          </p:nvSpPr>
          <p:spPr>
            <a:xfrm>
              <a:off x="34559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45" name="Shape 49"/>
            <p:cNvSpPr/>
            <p:nvPr/>
          </p:nvSpPr>
          <p:spPr>
            <a:xfrm>
              <a:off x="380150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46" name="Shape 50"/>
            <p:cNvSpPr/>
            <p:nvPr/>
          </p:nvSpPr>
          <p:spPr>
            <a:xfrm>
              <a:off x="725741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47" name="Shape 51"/>
            <p:cNvSpPr/>
            <p:nvPr/>
          </p:nvSpPr>
          <p:spPr>
            <a:xfrm>
              <a:off x="1071332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48" name="Shape 52"/>
            <p:cNvSpPr/>
            <p:nvPr/>
          </p:nvSpPr>
          <p:spPr>
            <a:xfrm>
              <a:off x="1416923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49" name="Shape 53"/>
            <p:cNvSpPr/>
            <p:nvPr/>
          </p:nvSpPr>
          <p:spPr>
            <a:xfrm>
              <a:off x="1906510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50" name="Shape 54"/>
            <p:cNvSpPr/>
            <p:nvPr/>
          </p:nvSpPr>
          <p:spPr>
            <a:xfrm>
              <a:off x="2252101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51" name="Shape 55"/>
            <p:cNvSpPr/>
            <p:nvPr/>
          </p:nvSpPr>
          <p:spPr>
            <a:xfrm>
              <a:off x="2597692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52" name="Shape 56"/>
            <p:cNvSpPr/>
            <p:nvPr/>
          </p:nvSpPr>
          <p:spPr>
            <a:xfrm>
              <a:off x="2943283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53" name="Shape 57"/>
            <p:cNvSpPr/>
            <p:nvPr/>
          </p:nvSpPr>
          <p:spPr>
            <a:xfrm>
              <a:off x="3288874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54" name="Shape 58"/>
            <p:cNvSpPr/>
            <p:nvPr/>
          </p:nvSpPr>
          <p:spPr>
            <a:xfrm>
              <a:off x="34559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55" name="Shape 59"/>
            <p:cNvSpPr/>
            <p:nvPr/>
          </p:nvSpPr>
          <p:spPr>
            <a:xfrm>
              <a:off x="380150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56" name="Shape 60"/>
            <p:cNvSpPr/>
            <p:nvPr/>
          </p:nvSpPr>
          <p:spPr>
            <a:xfrm>
              <a:off x="725741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57" name="Shape 61"/>
            <p:cNvSpPr/>
            <p:nvPr/>
          </p:nvSpPr>
          <p:spPr>
            <a:xfrm>
              <a:off x="1071332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58" name="Shape 62"/>
            <p:cNvSpPr/>
            <p:nvPr/>
          </p:nvSpPr>
          <p:spPr>
            <a:xfrm>
              <a:off x="1416923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59" name="Shape 63"/>
            <p:cNvSpPr/>
            <p:nvPr/>
          </p:nvSpPr>
          <p:spPr>
            <a:xfrm>
              <a:off x="1906510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60" name="Shape 64"/>
            <p:cNvSpPr/>
            <p:nvPr/>
          </p:nvSpPr>
          <p:spPr>
            <a:xfrm>
              <a:off x="2252101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61" name="Shape 65"/>
            <p:cNvSpPr/>
            <p:nvPr/>
          </p:nvSpPr>
          <p:spPr>
            <a:xfrm>
              <a:off x="2597692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62" name="Shape 66"/>
            <p:cNvSpPr/>
            <p:nvPr/>
          </p:nvSpPr>
          <p:spPr>
            <a:xfrm>
              <a:off x="2943283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63" name="Shape 67"/>
            <p:cNvSpPr/>
            <p:nvPr/>
          </p:nvSpPr>
          <p:spPr>
            <a:xfrm>
              <a:off x="3288874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64" name="Shape 68"/>
            <p:cNvSpPr/>
            <p:nvPr/>
          </p:nvSpPr>
          <p:spPr>
            <a:xfrm>
              <a:off x="34559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65" name="Shape 69"/>
            <p:cNvSpPr/>
            <p:nvPr/>
          </p:nvSpPr>
          <p:spPr>
            <a:xfrm>
              <a:off x="380150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66" name="Shape 70"/>
            <p:cNvSpPr/>
            <p:nvPr/>
          </p:nvSpPr>
          <p:spPr>
            <a:xfrm>
              <a:off x="725741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67" name="Shape 71"/>
            <p:cNvSpPr/>
            <p:nvPr/>
          </p:nvSpPr>
          <p:spPr>
            <a:xfrm>
              <a:off x="1071332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68" name="Shape 72"/>
            <p:cNvSpPr/>
            <p:nvPr/>
          </p:nvSpPr>
          <p:spPr>
            <a:xfrm>
              <a:off x="1416923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69" name="Shape 73"/>
            <p:cNvSpPr/>
            <p:nvPr/>
          </p:nvSpPr>
          <p:spPr>
            <a:xfrm>
              <a:off x="1906510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70" name="Shape 74"/>
            <p:cNvSpPr/>
            <p:nvPr/>
          </p:nvSpPr>
          <p:spPr>
            <a:xfrm>
              <a:off x="2252101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71" name="Shape 75"/>
            <p:cNvSpPr/>
            <p:nvPr/>
          </p:nvSpPr>
          <p:spPr>
            <a:xfrm>
              <a:off x="2597692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72" name="Shape 76"/>
            <p:cNvSpPr/>
            <p:nvPr/>
          </p:nvSpPr>
          <p:spPr>
            <a:xfrm>
              <a:off x="2943283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73" name="Shape 77"/>
            <p:cNvSpPr/>
            <p:nvPr/>
          </p:nvSpPr>
          <p:spPr>
            <a:xfrm>
              <a:off x="3288874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74" name="Shape 78"/>
            <p:cNvSpPr/>
            <p:nvPr/>
          </p:nvSpPr>
          <p:spPr>
            <a:xfrm>
              <a:off x="34559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75" name="Shape 79"/>
            <p:cNvSpPr/>
            <p:nvPr/>
          </p:nvSpPr>
          <p:spPr>
            <a:xfrm>
              <a:off x="380150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76" name="Shape 80"/>
            <p:cNvSpPr/>
            <p:nvPr/>
          </p:nvSpPr>
          <p:spPr>
            <a:xfrm>
              <a:off x="725741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77" name="Shape 81"/>
            <p:cNvSpPr/>
            <p:nvPr/>
          </p:nvSpPr>
          <p:spPr>
            <a:xfrm>
              <a:off x="1071332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78" name="Shape 82"/>
            <p:cNvSpPr/>
            <p:nvPr/>
          </p:nvSpPr>
          <p:spPr>
            <a:xfrm>
              <a:off x="1416923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79" name="Shape 83"/>
            <p:cNvSpPr/>
            <p:nvPr/>
          </p:nvSpPr>
          <p:spPr>
            <a:xfrm>
              <a:off x="1906510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80" name="Shape 84"/>
            <p:cNvSpPr/>
            <p:nvPr/>
          </p:nvSpPr>
          <p:spPr>
            <a:xfrm>
              <a:off x="2252101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81" name="Shape 85"/>
            <p:cNvSpPr/>
            <p:nvPr/>
          </p:nvSpPr>
          <p:spPr>
            <a:xfrm>
              <a:off x="2597692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82" name="Shape 86"/>
            <p:cNvSpPr/>
            <p:nvPr/>
          </p:nvSpPr>
          <p:spPr>
            <a:xfrm>
              <a:off x="2943283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83" name="Shape 87"/>
            <p:cNvSpPr/>
            <p:nvPr/>
          </p:nvSpPr>
          <p:spPr>
            <a:xfrm>
              <a:off x="3288874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84" name="Shape 88"/>
            <p:cNvSpPr/>
            <p:nvPr/>
          </p:nvSpPr>
          <p:spPr>
            <a:xfrm>
              <a:off x="34559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85" name="Shape 89"/>
            <p:cNvSpPr/>
            <p:nvPr/>
          </p:nvSpPr>
          <p:spPr>
            <a:xfrm>
              <a:off x="380150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86" name="Shape 90"/>
            <p:cNvSpPr/>
            <p:nvPr/>
          </p:nvSpPr>
          <p:spPr>
            <a:xfrm>
              <a:off x="725741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87" name="Shape 91"/>
            <p:cNvSpPr/>
            <p:nvPr/>
          </p:nvSpPr>
          <p:spPr>
            <a:xfrm>
              <a:off x="1071332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88" name="Shape 92"/>
            <p:cNvSpPr/>
            <p:nvPr/>
          </p:nvSpPr>
          <p:spPr>
            <a:xfrm>
              <a:off x="1416923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89" name="Shape 93"/>
            <p:cNvSpPr/>
            <p:nvPr/>
          </p:nvSpPr>
          <p:spPr>
            <a:xfrm>
              <a:off x="1906510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90" name="Shape 94"/>
            <p:cNvSpPr/>
            <p:nvPr/>
          </p:nvSpPr>
          <p:spPr>
            <a:xfrm>
              <a:off x="2252101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91" name="Shape 95"/>
            <p:cNvSpPr/>
            <p:nvPr/>
          </p:nvSpPr>
          <p:spPr>
            <a:xfrm>
              <a:off x="2597692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92" name="Shape 96"/>
            <p:cNvSpPr/>
            <p:nvPr/>
          </p:nvSpPr>
          <p:spPr>
            <a:xfrm>
              <a:off x="2943283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93" name="Shape 97"/>
            <p:cNvSpPr/>
            <p:nvPr/>
          </p:nvSpPr>
          <p:spPr>
            <a:xfrm>
              <a:off x="3288874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94" name="Shape 98"/>
            <p:cNvSpPr/>
            <p:nvPr/>
          </p:nvSpPr>
          <p:spPr>
            <a:xfrm>
              <a:off x="34559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95" name="Shape 99"/>
            <p:cNvSpPr/>
            <p:nvPr/>
          </p:nvSpPr>
          <p:spPr>
            <a:xfrm>
              <a:off x="380150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96" name="Shape 100"/>
            <p:cNvSpPr/>
            <p:nvPr/>
          </p:nvSpPr>
          <p:spPr>
            <a:xfrm>
              <a:off x="725741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97" name="Shape 101"/>
            <p:cNvSpPr/>
            <p:nvPr/>
          </p:nvSpPr>
          <p:spPr>
            <a:xfrm>
              <a:off x="1071332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98" name="Shape 102"/>
            <p:cNvSpPr/>
            <p:nvPr/>
          </p:nvSpPr>
          <p:spPr>
            <a:xfrm>
              <a:off x="1416923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99" name="Shape 103"/>
            <p:cNvSpPr/>
            <p:nvPr/>
          </p:nvSpPr>
          <p:spPr>
            <a:xfrm>
              <a:off x="1906510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00" name="Shape 104"/>
            <p:cNvSpPr/>
            <p:nvPr/>
          </p:nvSpPr>
          <p:spPr>
            <a:xfrm>
              <a:off x="2252101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01" name="Shape 105"/>
            <p:cNvSpPr/>
            <p:nvPr/>
          </p:nvSpPr>
          <p:spPr>
            <a:xfrm>
              <a:off x="2597692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02" name="Shape 106"/>
            <p:cNvSpPr/>
            <p:nvPr/>
          </p:nvSpPr>
          <p:spPr>
            <a:xfrm>
              <a:off x="2943283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03" name="Shape 107"/>
            <p:cNvSpPr/>
            <p:nvPr/>
          </p:nvSpPr>
          <p:spPr>
            <a:xfrm>
              <a:off x="3288874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04" name="Rectangle 108"/>
            <p:cNvSpPr/>
            <p:nvPr/>
          </p:nvSpPr>
          <p:spPr>
            <a:xfrm>
              <a:off x="942635" y="3837955"/>
              <a:ext cx="127652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105" name="Rectangle 109"/>
            <p:cNvSpPr/>
            <p:nvPr/>
          </p:nvSpPr>
          <p:spPr>
            <a:xfrm>
              <a:off x="1040553" y="3837955"/>
              <a:ext cx="127652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106" name="Rectangle 110"/>
            <p:cNvSpPr/>
            <p:nvPr/>
          </p:nvSpPr>
          <p:spPr>
            <a:xfrm>
              <a:off x="1137390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107" name="Rectangle 111"/>
            <p:cNvSpPr/>
            <p:nvPr/>
          </p:nvSpPr>
          <p:spPr>
            <a:xfrm>
              <a:off x="1234228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108" name="Rectangle 112"/>
            <p:cNvSpPr/>
            <p:nvPr/>
          </p:nvSpPr>
          <p:spPr>
            <a:xfrm>
              <a:off x="1418183" y="3837955"/>
              <a:ext cx="133896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+</a:t>
              </a:r>
            </a:p>
          </p:txBody>
        </p:sp>
        <p:sp>
          <p:nvSpPr>
            <p:cNvPr id="109" name="Rectangle 113"/>
            <p:cNvSpPr/>
            <p:nvPr/>
          </p:nvSpPr>
          <p:spPr>
            <a:xfrm>
              <a:off x="1606458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110" name="Rectangle 114"/>
            <p:cNvSpPr/>
            <p:nvPr/>
          </p:nvSpPr>
          <p:spPr>
            <a:xfrm>
              <a:off x="1704375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111" name="Rectangle 115"/>
            <p:cNvSpPr/>
            <p:nvPr/>
          </p:nvSpPr>
          <p:spPr>
            <a:xfrm>
              <a:off x="1801213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112" name="Rectangle 116"/>
            <p:cNvSpPr/>
            <p:nvPr/>
          </p:nvSpPr>
          <p:spPr>
            <a:xfrm>
              <a:off x="1898050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113" name="Rectangle 117"/>
            <p:cNvSpPr/>
            <p:nvPr/>
          </p:nvSpPr>
          <p:spPr>
            <a:xfrm>
              <a:off x="2081645" y="3837955"/>
              <a:ext cx="133896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=</a:t>
              </a:r>
            </a:p>
          </p:txBody>
        </p:sp>
        <p:sp>
          <p:nvSpPr>
            <p:cNvPr id="114" name="Rectangle 118"/>
            <p:cNvSpPr/>
            <p:nvPr/>
          </p:nvSpPr>
          <p:spPr>
            <a:xfrm>
              <a:off x="2269921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115" name="Rectangle 119"/>
            <p:cNvSpPr/>
            <p:nvPr/>
          </p:nvSpPr>
          <p:spPr>
            <a:xfrm>
              <a:off x="2367838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116" name="Rectangle 120"/>
            <p:cNvSpPr/>
            <p:nvPr/>
          </p:nvSpPr>
          <p:spPr>
            <a:xfrm>
              <a:off x="2464676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117" name="Rectangle 121"/>
            <p:cNvSpPr/>
            <p:nvPr/>
          </p:nvSpPr>
          <p:spPr>
            <a:xfrm>
              <a:off x="2561513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</p:grpSp>
      <p:pic>
        <p:nvPicPr>
          <p:cNvPr id="118" name="Picture 1000"/>
          <p:cNvPicPr/>
          <p:nvPr/>
        </p:nvPicPr>
        <p:blipFill>
          <a:blip r:embed="rId2"/>
          <a:stretch>
            <a:fillRect/>
          </a:stretch>
        </p:blipFill>
        <p:spPr>
          <a:xfrm>
            <a:off x="1628935" y="1618227"/>
            <a:ext cx="899795" cy="94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0102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7594" y="1339403"/>
            <a:ext cx="5022761" cy="3953814"/>
          </a:xfrm>
          <a:prstGeom prst="rect">
            <a:avLst/>
          </a:prstGeom>
        </p:spPr>
      </p:pic>
      <p:pic>
        <p:nvPicPr>
          <p:cNvPr id="3" name="Picture 1000"/>
          <p:cNvPicPr/>
          <p:nvPr/>
        </p:nvPicPr>
        <p:blipFill>
          <a:blip r:embed="rId3"/>
          <a:stretch>
            <a:fillRect/>
          </a:stretch>
        </p:blipFill>
        <p:spPr>
          <a:xfrm>
            <a:off x="1088988" y="873014"/>
            <a:ext cx="899795" cy="94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118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780" y="1558344"/>
            <a:ext cx="3951197" cy="3657600"/>
          </a:xfrm>
          <a:prstGeom prst="rect">
            <a:avLst/>
          </a:prstGeom>
        </p:spPr>
      </p:pic>
      <p:pic>
        <p:nvPicPr>
          <p:cNvPr id="3" name="Picture 1000"/>
          <p:cNvPicPr/>
          <p:nvPr/>
        </p:nvPicPr>
        <p:blipFill>
          <a:blip r:embed="rId3"/>
          <a:stretch>
            <a:fillRect/>
          </a:stretch>
        </p:blipFill>
        <p:spPr>
          <a:xfrm>
            <a:off x="1088988" y="873014"/>
            <a:ext cx="899795" cy="94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282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roup 3109"/>
          <p:cNvGrpSpPr/>
          <p:nvPr/>
        </p:nvGrpSpPr>
        <p:grpSpPr>
          <a:xfrm>
            <a:off x="3021086" y="1339403"/>
            <a:ext cx="4950939" cy="4298639"/>
            <a:chOff x="0" y="0"/>
            <a:chExt cx="3600266" cy="4055318"/>
          </a:xfrm>
        </p:grpSpPr>
        <p:sp>
          <p:nvSpPr>
            <p:cNvPr id="105" name="Shape 240"/>
            <p:cNvSpPr/>
            <p:nvPr/>
          </p:nvSpPr>
          <p:spPr>
            <a:xfrm>
              <a:off x="0" y="0"/>
              <a:ext cx="3600266" cy="3599873"/>
            </a:xfrm>
            <a:custGeom>
              <a:avLst/>
              <a:gdLst/>
              <a:ahLst/>
              <a:cxnLst/>
              <a:rect l="0" t="0" r="0" b="0"/>
              <a:pathLst>
                <a:path w="3600266" h="3599873">
                  <a:moveTo>
                    <a:pt x="0" y="0"/>
                  </a:moveTo>
                  <a:lnTo>
                    <a:pt x="3600266" y="0"/>
                  </a:lnTo>
                  <a:lnTo>
                    <a:pt x="3600266" y="3599873"/>
                  </a:lnTo>
                  <a:lnTo>
                    <a:pt x="0" y="3599873"/>
                  </a:ln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06" name="Shape 241"/>
            <p:cNvSpPr/>
            <p:nvPr/>
          </p:nvSpPr>
          <p:spPr>
            <a:xfrm>
              <a:off x="34559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07" name="Shape 242"/>
            <p:cNvSpPr/>
            <p:nvPr/>
          </p:nvSpPr>
          <p:spPr>
            <a:xfrm>
              <a:off x="380150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08" name="Shape 243"/>
            <p:cNvSpPr/>
            <p:nvPr/>
          </p:nvSpPr>
          <p:spPr>
            <a:xfrm>
              <a:off x="725741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09" name="Shape 244"/>
            <p:cNvSpPr/>
            <p:nvPr/>
          </p:nvSpPr>
          <p:spPr>
            <a:xfrm>
              <a:off x="1071332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10" name="Shape 245"/>
            <p:cNvSpPr/>
            <p:nvPr/>
          </p:nvSpPr>
          <p:spPr>
            <a:xfrm>
              <a:off x="1416923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11" name="Shape 246"/>
            <p:cNvSpPr/>
            <p:nvPr/>
          </p:nvSpPr>
          <p:spPr>
            <a:xfrm>
              <a:off x="1906510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12" name="Shape 247"/>
            <p:cNvSpPr/>
            <p:nvPr/>
          </p:nvSpPr>
          <p:spPr>
            <a:xfrm>
              <a:off x="2252101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13" name="Shape 248"/>
            <p:cNvSpPr/>
            <p:nvPr/>
          </p:nvSpPr>
          <p:spPr>
            <a:xfrm>
              <a:off x="2597692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14" name="Shape 249"/>
            <p:cNvSpPr/>
            <p:nvPr/>
          </p:nvSpPr>
          <p:spPr>
            <a:xfrm>
              <a:off x="2943283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15" name="Shape 250"/>
            <p:cNvSpPr/>
            <p:nvPr/>
          </p:nvSpPr>
          <p:spPr>
            <a:xfrm>
              <a:off x="3288874" y="34559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16" name="Shape 251"/>
            <p:cNvSpPr/>
            <p:nvPr/>
          </p:nvSpPr>
          <p:spPr>
            <a:xfrm>
              <a:off x="34559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17" name="Shape 252"/>
            <p:cNvSpPr/>
            <p:nvPr/>
          </p:nvSpPr>
          <p:spPr>
            <a:xfrm>
              <a:off x="380150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18" name="Shape 253"/>
            <p:cNvSpPr/>
            <p:nvPr/>
          </p:nvSpPr>
          <p:spPr>
            <a:xfrm>
              <a:off x="725741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19" name="Shape 254"/>
            <p:cNvSpPr/>
            <p:nvPr/>
          </p:nvSpPr>
          <p:spPr>
            <a:xfrm>
              <a:off x="1071332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20" name="Shape 255"/>
            <p:cNvSpPr/>
            <p:nvPr/>
          </p:nvSpPr>
          <p:spPr>
            <a:xfrm>
              <a:off x="1416923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21" name="Shape 256"/>
            <p:cNvSpPr/>
            <p:nvPr/>
          </p:nvSpPr>
          <p:spPr>
            <a:xfrm>
              <a:off x="1906510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22" name="Shape 257"/>
            <p:cNvSpPr/>
            <p:nvPr/>
          </p:nvSpPr>
          <p:spPr>
            <a:xfrm>
              <a:off x="2252101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23" name="Shape 258"/>
            <p:cNvSpPr/>
            <p:nvPr/>
          </p:nvSpPr>
          <p:spPr>
            <a:xfrm>
              <a:off x="2597692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24" name="Shape 259"/>
            <p:cNvSpPr/>
            <p:nvPr/>
          </p:nvSpPr>
          <p:spPr>
            <a:xfrm>
              <a:off x="2943283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25" name="Shape 260"/>
            <p:cNvSpPr/>
            <p:nvPr/>
          </p:nvSpPr>
          <p:spPr>
            <a:xfrm>
              <a:off x="3288874" y="380147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26" name="Shape 261"/>
            <p:cNvSpPr/>
            <p:nvPr/>
          </p:nvSpPr>
          <p:spPr>
            <a:xfrm>
              <a:off x="34559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27" name="Shape 262"/>
            <p:cNvSpPr/>
            <p:nvPr/>
          </p:nvSpPr>
          <p:spPr>
            <a:xfrm>
              <a:off x="380150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28" name="Shape 263"/>
            <p:cNvSpPr/>
            <p:nvPr/>
          </p:nvSpPr>
          <p:spPr>
            <a:xfrm>
              <a:off x="725741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29" name="Shape 264"/>
            <p:cNvSpPr/>
            <p:nvPr/>
          </p:nvSpPr>
          <p:spPr>
            <a:xfrm>
              <a:off x="1071332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30" name="Shape 265"/>
            <p:cNvSpPr/>
            <p:nvPr/>
          </p:nvSpPr>
          <p:spPr>
            <a:xfrm>
              <a:off x="1416923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31" name="Shape 266"/>
            <p:cNvSpPr/>
            <p:nvPr/>
          </p:nvSpPr>
          <p:spPr>
            <a:xfrm>
              <a:off x="1906510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32" name="Shape 267"/>
            <p:cNvSpPr/>
            <p:nvPr/>
          </p:nvSpPr>
          <p:spPr>
            <a:xfrm>
              <a:off x="2252101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33" name="Shape 268"/>
            <p:cNvSpPr/>
            <p:nvPr/>
          </p:nvSpPr>
          <p:spPr>
            <a:xfrm>
              <a:off x="2597692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34" name="Shape 269"/>
            <p:cNvSpPr/>
            <p:nvPr/>
          </p:nvSpPr>
          <p:spPr>
            <a:xfrm>
              <a:off x="2943283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35" name="Shape 270"/>
            <p:cNvSpPr/>
            <p:nvPr/>
          </p:nvSpPr>
          <p:spPr>
            <a:xfrm>
              <a:off x="3288874" y="72573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36" name="Shape 271"/>
            <p:cNvSpPr/>
            <p:nvPr/>
          </p:nvSpPr>
          <p:spPr>
            <a:xfrm>
              <a:off x="34559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37" name="Shape 272"/>
            <p:cNvSpPr/>
            <p:nvPr/>
          </p:nvSpPr>
          <p:spPr>
            <a:xfrm>
              <a:off x="380150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38" name="Shape 273"/>
            <p:cNvSpPr/>
            <p:nvPr/>
          </p:nvSpPr>
          <p:spPr>
            <a:xfrm>
              <a:off x="725741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39" name="Shape 274"/>
            <p:cNvSpPr/>
            <p:nvPr/>
          </p:nvSpPr>
          <p:spPr>
            <a:xfrm>
              <a:off x="1071332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40" name="Shape 275"/>
            <p:cNvSpPr/>
            <p:nvPr/>
          </p:nvSpPr>
          <p:spPr>
            <a:xfrm>
              <a:off x="1416923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41" name="Shape 276"/>
            <p:cNvSpPr/>
            <p:nvPr/>
          </p:nvSpPr>
          <p:spPr>
            <a:xfrm>
              <a:off x="1906510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42" name="Shape 277"/>
            <p:cNvSpPr/>
            <p:nvPr/>
          </p:nvSpPr>
          <p:spPr>
            <a:xfrm>
              <a:off x="2252101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43" name="Shape 278"/>
            <p:cNvSpPr/>
            <p:nvPr/>
          </p:nvSpPr>
          <p:spPr>
            <a:xfrm>
              <a:off x="2597692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44" name="Shape 279"/>
            <p:cNvSpPr/>
            <p:nvPr/>
          </p:nvSpPr>
          <p:spPr>
            <a:xfrm>
              <a:off x="2943283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45" name="Shape 280"/>
            <p:cNvSpPr/>
            <p:nvPr/>
          </p:nvSpPr>
          <p:spPr>
            <a:xfrm>
              <a:off x="3288874" y="1071322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46" name="Shape 281"/>
            <p:cNvSpPr/>
            <p:nvPr/>
          </p:nvSpPr>
          <p:spPr>
            <a:xfrm>
              <a:off x="34559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47" name="Shape 282"/>
            <p:cNvSpPr/>
            <p:nvPr/>
          </p:nvSpPr>
          <p:spPr>
            <a:xfrm>
              <a:off x="380150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48" name="Shape 283"/>
            <p:cNvSpPr/>
            <p:nvPr/>
          </p:nvSpPr>
          <p:spPr>
            <a:xfrm>
              <a:off x="725741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49" name="Shape 284"/>
            <p:cNvSpPr/>
            <p:nvPr/>
          </p:nvSpPr>
          <p:spPr>
            <a:xfrm>
              <a:off x="1071332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50" name="Shape 285"/>
            <p:cNvSpPr/>
            <p:nvPr/>
          </p:nvSpPr>
          <p:spPr>
            <a:xfrm>
              <a:off x="1416923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51" name="Shape 286"/>
            <p:cNvSpPr/>
            <p:nvPr/>
          </p:nvSpPr>
          <p:spPr>
            <a:xfrm>
              <a:off x="1906510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52" name="Shape 287"/>
            <p:cNvSpPr/>
            <p:nvPr/>
          </p:nvSpPr>
          <p:spPr>
            <a:xfrm>
              <a:off x="2252101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53" name="Shape 288"/>
            <p:cNvSpPr/>
            <p:nvPr/>
          </p:nvSpPr>
          <p:spPr>
            <a:xfrm>
              <a:off x="2597692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54" name="Shape 289"/>
            <p:cNvSpPr/>
            <p:nvPr/>
          </p:nvSpPr>
          <p:spPr>
            <a:xfrm>
              <a:off x="2943283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55" name="Shape 290"/>
            <p:cNvSpPr/>
            <p:nvPr/>
          </p:nvSpPr>
          <p:spPr>
            <a:xfrm>
              <a:off x="3288874" y="141691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56" name="Shape 291"/>
            <p:cNvSpPr/>
            <p:nvPr/>
          </p:nvSpPr>
          <p:spPr>
            <a:xfrm>
              <a:off x="34559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57" name="Shape 292"/>
            <p:cNvSpPr/>
            <p:nvPr/>
          </p:nvSpPr>
          <p:spPr>
            <a:xfrm>
              <a:off x="380150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58" name="Shape 293"/>
            <p:cNvSpPr/>
            <p:nvPr/>
          </p:nvSpPr>
          <p:spPr>
            <a:xfrm>
              <a:off x="725741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59" name="Shape 294"/>
            <p:cNvSpPr/>
            <p:nvPr/>
          </p:nvSpPr>
          <p:spPr>
            <a:xfrm>
              <a:off x="1071332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60" name="Shape 295"/>
            <p:cNvSpPr/>
            <p:nvPr/>
          </p:nvSpPr>
          <p:spPr>
            <a:xfrm>
              <a:off x="1416923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61" name="Shape 296"/>
            <p:cNvSpPr/>
            <p:nvPr/>
          </p:nvSpPr>
          <p:spPr>
            <a:xfrm>
              <a:off x="1906510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62" name="Shape 297"/>
            <p:cNvSpPr/>
            <p:nvPr/>
          </p:nvSpPr>
          <p:spPr>
            <a:xfrm>
              <a:off x="2252101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63" name="Shape 298"/>
            <p:cNvSpPr/>
            <p:nvPr/>
          </p:nvSpPr>
          <p:spPr>
            <a:xfrm>
              <a:off x="2597692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64" name="Shape 299"/>
            <p:cNvSpPr/>
            <p:nvPr/>
          </p:nvSpPr>
          <p:spPr>
            <a:xfrm>
              <a:off x="2943283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65" name="Shape 300"/>
            <p:cNvSpPr/>
            <p:nvPr/>
          </p:nvSpPr>
          <p:spPr>
            <a:xfrm>
              <a:off x="3288874" y="1906493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66" name="Shape 301"/>
            <p:cNvSpPr/>
            <p:nvPr/>
          </p:nvSpPr>
          <p:spPr>
            <a:xfrm>
              <a:off x="34559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67" name="Shape 302"/>
            <p:cNvSpPr/>
            <p:nvPr/>
          </p:nvSpPr>
          <p:spPr>
            <a:xfrm>
              <a:off x="380150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68" name="Shape 303"/>
            <p:cNvSpPr/>
            <p:nvPr/>
          </p:nvSpPr>
          <p:spPr>
            <a:xfrm>
              <a:off x="725741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69" name="Shape 304"/>
            <p:cNvSpPr/>
            <p:nvPr/>
          </p:nvSpPr>
          <p:spPr>
            <a:xfrm>
              <a:off x="1071332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70" name="Shape 305"/>
            <p:cNvSpPr/>
            <p:nvPr/>
          </p:nvSpPr>
          <p:spPr>
            <a:xfrm>
              <a:off x="1416923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71" name="Shape 306"/>
            <p:cNvSpPr/>
            <p:nvPr/>
          </p:nvSpPr>
          <p:spPr>
            <a:xfrm>
              <a:off x="1906510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72" name="Shape 307"/>
            <p:cNvSpPr/>
            <p:nvPr/>
          </p:nvSpPr>
          <p:spPr>
            <a:xfrm>
              <a:off x="2252101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73" name="Shape 308"/>
            <p:cNvSpPr/>
            <p:nvPr/>
          </p:nvSpPr>
          <p:spPr>
            <a:xfrm>
              <a:off x="2597692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74" name="Shape 309"/>
            <p:cNvSpPr/>
            <p:nvPr/>
          </p:nvSpPr>
          <p:spPr>
            <a:xfrm>
              <a:off x="2943283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75" name="Shape 310"/>
            <p:cNvSpPr/>
            <p:nvPr/>
          </p:nvSpPr>
          <p:spPr>
            <a:xfrm>
              <a:off x="3288874" y="2252080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76" name="Shape 311"/>
            <p:cNvSpPr/>
            <p:nvPr/>
          </p:nvSpPr>
          <p:spPr>
            <a:xfrm>
              <a:off x="34559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46464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77" name="Shape 312"/>
            <p:cNvSpPr/>
            <p:nvPr/>
          </p:nvSpPr>
          <p:spPr>
            <a:xfrm>
              <a:off x="380150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78" name="Shape 313"/>
            <p:cNvSpPr/>
            <p:nvPr/>
          </p:nvSpPr>
          <p:spPr>
            <a:xfrm>
              <a:off x="725741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79" name="Shape 314"/>
            <p:cNvSpPr/>
            <p:nvPr/>
          </p:nvSpPr>
          <p:spPr>
            <a:xfrm>
              <a:off x="1071332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80" name="Shape 315"/>
            <p:cNvSpPr/>
            <p:nvPr/>
          </p:nvSpPr>
          <p:spPr>
            <a:xfrm>
              <a:off x="1416923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81" name="Shape 316"/>
            <p:cNvSpPr/>
            <p:nvPr/>
          </p:nvSpPr>
          <p:spPr>
            <a:xfrm>
              <a:off x="1906510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82" name="Shape 317"/>
            <p:cNvSpPr/>
            <p:nvPr/>
          </p:nvSpPr>
          <p:spPr>
            <a:xfrm>
              <a:off x="2252101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83" name="Shape 318"/>
            <p:cNvSpPr/>
            <p:nvPr/>
          </p:nvSpPr>
          <p:spPr>
            <a:xfrm>
              <a:off x="2597692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84" name="Shape 319"/>
            <p:cNvSpPr/>
            <p:nvPr/>
          </p:nvSpPr>
          <p:spPr>
            <a:xfrm>
              <a:off x="2943283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85" name="Shape 320"/>
            <p:cNvSpPr/>
            <p:nvPr/>
          </p:nvSpPr>
          <p:spPr>
            <a:xfrm>
              <a:off x="3288874" y="2597668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86" name="Shape 321"/>
            <p:cNvSpPr/>
            <p:nvPr/>
          </p:nvSpPr>
          <p:spPr>
            <a:xfrm>
              <a:off x="34559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87" name="Shape 322"/>
            <p:cNvSpPr/>
            <p:nvPr/>
          </p:nvSpPr>
          <p:spPr>
            <a:xfrm>
              <a:off x="380150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88" name="Shape 323"/>
            <p:cNvSpPr/>
            <p:nvPr/>
          </p:nvSpPr>
          <p:spPr>
            <a:xfrm>
              <a:off x="725741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89" name="Shape 324"/>
            <p:cNvSpPr/>
            <p:nvPr/>
          </p:nvSpPr>
          <p:spPr>
            <a:xfrm>
              <a:off x="1071332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90" name="Shape 325"/>
            <p:cNvSpPr/>
            <p:nvPr/>
          </p:nvSpPr>
          <p:spPr>
            <a:xfrm>
              <a:off x="1416923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91" name="Shape 326"/>
            <p:cNvSpPr/>
            <p:nvPr/>
          </p:nvSpPr>
          <p:spPr>
            <a:xfrm>
              <a:off x="1906510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92" name="Shape 327"/>
            <p:cNvSpPr/>
            <p:nvPr/>
          </p:nvSpPr>
          <p:spPr>
            <a:xfrm>
              <a:off x="2252101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93" name="Shape 328"/>
            <p:cNvSpPr/>
            <p:nvPr/>
          </p:nvSpPr>
          <p:spPr>
            <a:xfrm>
              <a:off x="2597692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94" name="Shape 329"/>
            <p:cNvSpPr/>
            <p:nvPr/>
          </p:nvSpPr>
          <p:spPr>
            <a:xfrm>
              <a:off x="2943283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95" name="Shape 330"/>
            <p:cNvSpPr/>
            <p:nvPr/>
          </p:nvSpPr>
          <p:spPr>
            <a:xfrm>
              <a:off x="3288874" y="2943256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96" name="Shape 331"/>
            <p:cNvSpPr/>
            <p:nvPr/>
          </p:nvSpPr>
          <p:spPr>
            <a:xfrm>
              <a:off x="34559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97" name="Shape 332"/>
            <p:cNvSpPr/>
            <p:nvPr/>
          </p:nvSpPr>
          <p:spPr>
            <a:xfrm>
              <a:off x="380150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98" name="Shape 333"/>
            <p:cNvSpPr/>
            <p:nvPr/>
          </p:nvSpPr>
          <p:spPr>
            <a:xfrm>
              <a:off x="725741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199" name="Shape 334"/>
            <p:cNvSpPr/>
            <p:nvPr/>
          </p:nvSpPr>
          <p:spPr>
            <a:xfrm>
              <a:off x="1071332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00" name="Shape 335"/>
            <p:cNvSpPr/>
            <p:nvPr/>
          </p:nvSpPr>
          <p:spPr>
            <a:xfrm>
              <a:off x="1416923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01" name="Shape 336"/>
            <p:cNvSpPr/>
            <p:nvPr/>
          </p:nvSpPr>
          <p:spPr>
            <a:xfrm>
              <a:off x="1906510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6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6" y="276470"/>
                  </a:cubicBezTo>
                  <a:cubicBezTo>
                    <a:pt x="61890" y="276470"/>
                    <a:pt x="0" y="214580"/>
                    <a:pt x="0" y="138235"/>
                  </a:cubicBezTo>
                  <a:cubicBezTo>
                    <a:pt x="0" y="61890"/>
                    <a:pt x="61890" y="0"/>
                    <a:pt x="138236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02" name="Shape 337"/>
            <p:cNvSpPr/>
            <p:nvPr/>
          </p:nvSpPr>
          <p:spPr>
            <a:xfrm>
              <a:off x="2252101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03" name="Shape 338"/>
            <p:cNvSpPr/>
            <p:nvPr/>
          </p:nvSpPr>
          <p:spPr>
            <a:xfrm>
              <a:off x="2597692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04" name="Shape 339"/>
            <p:cNvSpPr/>
            <p:nvPr/>
          </p:nvSpPr>
          <p:spPr>
            <a:xfrm>
              <a:off x="2943283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05" name="Shape 340"/>
            <p:cNvSpPr/>
            <p:nvPr/>
          </p:nvSpPr>
          <p:spPr>
            <a:xfrm>
              <a:off x="3288874" y="3288844"/>
              <a:ext cx="276473" cy="276470"/>
            </a:xfrm>
            <a:custGeom>
              <a:avLst/>
              <a:gdLst/>
              <a:ahLst/>
              <a:cxnLst/>
              <a:rect l="0" t="0" r="0" b="0"/>
              <a:pathLst>
                <a:path w="276473" h="276470">
                  <a:moveTo>
                    <a:pt x="138237" y="0"/>
                  </a:moveTo>
                  <a:cubicBezTo>
                    <a:pt x="214582" y="0"/>
                    <a:pt x="276473" y="61890"/>
                    <a:pt x="276473" y="138235"/>
                  </a:cubicBezTo>
                  <a:cubicBezTo>
                    <a:pt x="276473" y="214580"/>
                    <a:pt x="214582" y="276470"/>
                    <a:pt x="138237" y="276470"/>
                  </a:cubicBezTo>
                  <a:cubicBezTo>
                    <a:pt x="61891" y="276470"/>
                    <a:pt x="0" y="214580"/>
                    <a:pt x="0" y="138235"/>
                  </a:cubicBezTo>
                  <a:cubicBezTo>
                    <a:pt x="0" y="61890"/>
                    <a:pt x="61891" y="0"/>
                    <a:pt x="138237" y="0"/>
                  </a:cubicBezTo>
                  <a:close/>
                </a:path>
              </a:pathLst>
            </a:custGeom>
            <a:ln w="7200" cap="sq">
              <a:bevel/>
            </a:ln>
          </p:spPr>
          <p:style>
            <a:lnRef idx="1">
              <a:srgbClr val="000000"/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hr-HR"/>
            </a:p>
          </p:txBody>
        </p:sp>
        <p:sp>
          <p:nvSpPr>
            <p:cNvPr id="206" name="Rectangle 341"/>
            <p:cNvSpPr/>
            <p:nvPr/>
          </p:nvSpPr>
          <p:spPr>
            <a:xfrm>
              <a:off x="990514" y="3837955"/>
              <a:ext cx="127652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207" name="Rectangle 342"/>
            <p:cNvSpPr/>
            <p:nvPr/>
          </p:nvSpPr>
          <p:spPr>
            <a:xfrm>
              <a:off x="1088431" y="3837955"/>
              <a:ext cx="127652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208" name="Rectangle 343"/>
            <p:cNvSpPr/>
            <p:nvPr/>
          </p:nvSpPr>
          <p:spPr>
            <a:xfrm>
              <a:off x="1185269" y="3837955"/>
              <a:ext cx="127652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209" name="Rectangle 344"/>
            <p:cNvSpPr/>
            <p:nvPr/>
          </p:nvSpPr>
          <p:spPr>
            <a:xfrm>
              <a:off x="1398743" y="3837955"/>
              <a:ext cx="133896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+</a:t>
              </a:r>
            </a:p>
          </p:txBody>
        </p:sp>
        <p:sp>
          <p:nvSpPr>
            <p:cNvPr id="210" name="Rectangle 345"/>
            <p:cNvSpPr/>
            <p:nvPr/>
          </p:nvSpPr>
          <p:spPr>
            <a:xfrm>
              <a:off x="1587558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211" name="Rectangle 346"/>
            <p:cNvSpPr/>
            <p:nvPr/>
          </p:nvSpPr>
          <p:spPr>
            <a:xfrm>
              <a:off x="1685116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212" name="Rectangle 347"/>
            <p:cNvSpPr/>
            <p:nvPr/>
          </p:nvSpPr>
          <p:spPr>
            <a:xfrm>
              <a:off x="1781954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213" name="Rectangle 348"/>
            <p:cNvSpPr/>
            <p:nvPr/>
          </p:nvSpPr>
          <p:spPr>
            <a:xfrm>
              <a:off x="1878791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214" name="Rectangle 349"/>
            <p:cNvSpPr/>
            <p:nvPr/>
          </p:nvSpPr>
          <p:spPr>
            <a:xfrm>
              <a:off x="2061846" y="3837955"/>
              <a:ext cx="133896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=</a:t>
              </a:r>
            </a:p>
          </p:txBody>
        </p:sp>
        <p:sp>
          <p:nvSpPr>
            <p:cNvPr id="215" name="Rectangle 350"/>
            <p:cNvSpPr/>
            <p:nvPr/>
          </p:nvSpPr>
          <p:spPr>
            <a:xfrm>
              <a:off x="2251741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216" name="Rectangle 351"/>
            <p:cNvSpPr/>
            <p:nvPr/>
          </p:nvSpPr>
          <p:spPr>
            <a:xfrm>
              <a:off x="2349299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217" name="Rectangle 352"/>
            <p:cNvSpPr/>
            <p:nvPr/>
          </p:nvSpPr>
          <p:spPr>
            <a:xfrm>
              <a:off x="2446136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  <p:sp>
          <p:nvSpPr>
            <p:cNvPr id="218" name="Rectangle 353"/>
            <p:cNvSpPr/>
            <p:nvPr/>
          </p:nvSpPr>
          <p:spPr>
            <a:xfrm>
              <a:off x="2542974" y="3837955"/>
              <a:ext cx="127653" cy="2173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2193290" indent="-6350">
                <a:lnSpc>
                  <a:spcPct val="107000"/>
                </a:lnSpc>
                <a:spcAft>
                  <a:spcPts val="800"/>
                </a:spcAft>
              </a:pPr>
              <a:r>
                <a:rPr lang="hr-HR" sz="135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_</a:t>
              </a:r>
            </a:p>
          </p:txBody>
        </p:sp>
      </p:grpSp>
      <p:pic>
        <p:nvPicPr>
          <p:cNvPr id="219" name="Picture 1000"/>
          <p:cNvPicPr/>
          <p:nvPr/>
        </p:nvPicPr>
        <p:blipFill>
          <a:blip r:embed="rId2"/>
          <a:stretch>
            <a:fillRect/>
          </a:stretch>
        </p:blipFill>
        <p:spPr>
          <a:xfrm>
            <a:off x="1261266" y="1455589"/>
            <a:ext cx="899795" cy="94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117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2842"/>
          <p:cNvPicPr/>
          <p:nvPr/>
        </p:nvPicPr>
        <p:blipFill>
          <a:blip r:embed="rId2"/>
          <a:stretch>
            <a:fillRect/>
          </a:stretch>
        </p:blipFill>
        <p:spPr>
          <a:xfrm>
            <a:off x="1906073" y="798491"/>
            <a:ext cx="5962917" cy="4997002"/>
          </a:xfrm>
          <a:prstGeom prst="rect">
            <a:avLst/>
          </a:prstGeom>
        </p:spPr>
      </p:pic>
      <p:pic>
        <p:nvPicPr>
          <p:cNvPr id="3" name="Picture 1000"/>
          <p:cNvPicPr/>
          <p:nvPr/>
        </p:nvPicPr>
        <p:blipFill>
          <a:blip r:embed="rId3"/>
          <a:stretch>
            <a:fillRect/>
          </a:stretch>
        </p:blipFill>
        <p:spPr>
          <a:xfrm>
            <a:off x="8801426" y="2981683"/>
            <a:ext cx="899795" cy="94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050199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431" y="437882"/>
            <a:ext cx="7675808" cy="5370491"/>
          </a:xfrm>
          <a:prstGeom prst="rect">
            <a:avLst/>
          </a:prstGeom>
        </p:spPr>
      </p:pic>
      <p:pic>
        <p:nvPicPr>
          <p:cNvPr id="3" name="Picture 1000"/>
          <p:cNvPicPr/>
          <p:nvPr/>
        </p:nvPicPr>
        <p:blipFill>
          <a:blip r:embed="rId3"/>
          <a:stretch>
            <a:fillRect/>
          </a:stretch>
        </p:blipFill>
        <p:spPr>
          <a:xfrm>
            <a:off x="9625674" y="3239260"/>
            <a:ext cx="899795" cy="94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06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jajn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48</Words>
  <Application>Microsoft Office PowerPoint</Application>
  <PresentationFormat>Široki zaslon</PresentationFormat>
  <Paragraphs>43</Paragraphs>
  <Slides>9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Faseta</vt:lpstr>
      <vt:lpstr>ZBRAJANJE I ODUZIMANJE DO 100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ZBRAJANJE I ODUZIMANJE DO 100</dc:title>
  <dc:creator>Kukas</dc:creator>
  <cp:lastModifiedBy>Kukas</cp:lastModifiedBy>
  <cp:revision>6</cp:revision>
  <dcterms:created xsi:type="dcterms:W3CDTF">2020-05-02T15:45:28Z</dcterms:created>
  <dcterms:modified xsi:type="dcterms:W3CDTF">2020-05-03T09:23:11Z</dcterms:modified>
</cp:coreProperties>
</file>