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E4F9D4-7FC0-751D-BCFF-21A2288FA8E8}" v="81" dt="2020-05-04T08:09:59.187"/>
    <p1510:client id="{46C2288D-0C0D-9018-4D4B-57128CF74670}" v="49" dt="2020-05-06T07:02:12.276"/>
    <p1510:client id="{76CE8D3E-48BE-BB8A-FA6E-19BE15E3C56A}" v="1995" dt="2020-04-27T07:03:31.795"/>
    <p1510:client id="{ADBF0441-DEDA-D880-1B8A-AF88DAD80548}" v="9" dt="2020-04-27T11:30:09.1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jana Hrestak" userId="S::mirjana.hrestak@skole.hr::49815455-4e4c-4849-8c71-90b1ad439328" providerId="AD" clId="Web-{ADBF0441-DEDA-D880-1B8A-AF88DAD80548}"/>
    <pc:docChg chg="modSld">
      <pc:chgData name="Mirjana Hrestak" userId="S::mirjana.hrestak@skole.hr::49815455-4e4c-4849-8c71-90b1ad439328" providerId="AD" clId="Web-{ADBF0441-DEDA-D880-1B8A-AF88DAD80548}" dt="2020-04-27T11:30:09.126" v="11" actId="14100"/>
      <pc:docMkLst>
        <pc:docMk/>
      </pc:docMkLst>
      <pc:sldChg chg="addSp delSp modSp">
        <pc:chgData name="Mirjana Hrestak" userId="S::mirjana.hrestak@skole.hr::49815455-4e4c-4849-8c71-90b1ad439328" providerId="AD" clId="Web-{ADBF0441-DEDA-D880-1B8A-AF88DAD80548}" dt="2020-04-27T11:29:45.236" v="10" actId="1076"/>
        <pc:sldMkLst>
          <pc:docMk/>
          <pc:sldMk cId="109857222" sldId="256"/>
        </pc:sldMkLst>
        <pc:spChg chg="mod">
          <ac:chgData name="Mirjana Hrestak" userId="S::mirjana.hrestak@skole.hr::49815455-4e4c-4849-8c71-90b1ad439328" providerId="AD" clId="Web-{ADBF0441-DEDA-D880-1B8A-AF88DAD80548}" dt="2020-04-27T11:29:00.517" v="3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Mirjana Hrestak" userId="S::mirjana.hrestak@skole.hr::49815455-4e4c-4849-8c71-90b1ad439328" providerId="AD" clId="Web-{ADBF0441-DEDA-D880-1B8A-AF88DAD80548}" dt="2020-04-27T11:29:00.517" v="3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Mirjana Hrestak" userId="S::mirjana.hrestak@skole.hr::49815455-4e4c-4849-8c71-90b1ad439328" providerId="AD" clId="Web-{ADBF0441-DEDA-D880-1B8A-AF88DAD80548}" dt="2020-04-27T11:29:45.236" v="10" actId="1076"/>
          <ac:spMkLst>
            <pc:docMk/>
            <pc:sldMk cId="109857222" sldId="256"/>
            <ac:spMk id="5" creationId="{75389AB3-5793-4191-ABC1-957812D23DEF}"/>
          </ac:spMkLst>
        </pc:spChg>
        <pc:spChg chg="add del">
          <ac:chgData name="Mirjana Hrestak" userId="S::mirjana.hrestak@skole.hr::49815455-4e4c-4849-8c71-90b1ad439328" providerId="AD" clId="Web-{ADBF0441-DEDA-D880-1B8A-AF88DAD80548}" dt="2020-04-27T11:29:00.501" v="2"/>
          <ac:spMkLst>
            <pc:docMk/>
            <pc:sldMk cId="109857222" sldId="256"/>
            <ac:spMk id="6" creationId="{87CC2527-562A-4F69-B487-4371E5B243E7}"/>
          </ac:spMkLst>
        </pc:spChg>
        <pc:spChg chg="add">
          <ac:chgData name="Mirjana Hrestak" userId="S::mirjana.hrestak@skole.hr::49815455-4e4c-4849-8c71-90b1ad439328" providerId="AD" clId="Web-{ADBF0441-DEDA-D880-1B8A-AF88DAD80548}" dt="2020-04-27T11:29:00.517" v="3"/>
          <ac:spMkLst>
            <pc:docMk/>
            <pc:sldMk cId="109857222" sldId="256"/>
            <ac:spMk id="8" creationId="{6CCA5F87-1D1E-45CB-8D83-FC7EEFAD9935}"/>
          </ac:spMkLst>
        </pc:spChg>
        <pc:spChg chg="add">
          <ac:chgData name="Mirjana Hrestak" userId="S::mirjana.hrestak@skole.hr::49815455-4e4c-4849-8c71-90b1ad439328" providerId="AD" clId="Web-{ADBF0441-DEDA-D880-1B8A-AF88DAD80548}" dt="2020-04-27T11:29:00.517" v="3"/>
          <ac:spMkLst>
            <pc:docMk/>
            <pc:sldMk cId="109857222" sldId="256"/>
            <ac:spMk id="10" creationId="{7CCFC2C6-6238-4A2F-93DE-2ADF74AF635E}"/>
          </ac:spMkLst>
        </pc:spChg>
        <pc:spChg chg="add">
          <ac:chgData name="Mirjana Hrestak" userId="S::mirjana.hrestak@skole.hr::49815455-4e4c-4849-8c71-90b1ad439328" providerId="AD" clId="Web-{ADBF0441-DEDA-D880-1B8A-AF88DAD80548}" dt="2020-04-27T11:29:00.517" v="3"/>
          <ac:spMkLst>
            <pc:docMk/>
            <pc:sldMk cId="109857222" sldId="256"/>
            <ac:spMk id="12" creationId="{AF2F604E-43BE-4DC3-B983-E071523364F8}"/>
          </ac:spMkLst>
        </pc:spChg>
        <pc:spChg chg="add">
          <ac:chgData name="Mirjana Hrestak" userId="S::mirjana.hrestak@skole.hr::49815455-4e4c-4849-8c71-90b1ad439328" providerId="AD" clId="Web-{ADBF0441-DEDA-D880-1B8A-AF88DAD80548}" dt="2020-04-27T11:29:00.517" v="3"/>
          <ac:spMkLst>
            <pc:docMk/>
            <pc:sldMk cId="109857222" sldId="256"/>
            <ac:spMk id="14" creationId="{08C9B587-E65E-4B52-B37C-ABEBB6E87928}"/>
          </ac:spMkLst>
        </pc:spChg>
        <pc:picChg chg="mod">
          <ac:chgData name="Mirjana Hrestak" userId="S::mirjana.hrestak@skole.hr::49815455-4e4c-4849-8c71-90b1ad439328" providerId="AD" clId="Web-{ADBF0441-DEDA-D880-1B8A-AF88DAD80548}" dt="2020-04-27T11:29:00.517" v="3"/>
          <ac:picMkLst>
            <pc:docMk/>
            <pc:sldMk cId="109857222" sldId="256"/>
            <ac:picMk id="4" creationId="{ED839BEB-7684-4E0B-BA0D-DBCA03FE6275}"/>
          </ac:picMkLst>
        </pc:picChg>
        <pc:cxnChg chg="add del">
          <ac:chgData name="Mirjana Hrestak" userId="S::mirjana.hrestak@skole.hr::49815455-4e4c-4849-8c71-90b1ad439328" providerId="AD" clId="Web-{ADBF0441-DEDA-D880-1B8A-AF88DAD80548}" dt="2020-04-27T11:29:00.501" v="2"/>
          <ac:cxnSpMkLst>
            <pc:docMk/>
            <pc:sldMk cId="109857222" sldId="256"/>
            <ac:cxnSpMk id="7" creationId="{BCDAEC91-5BCE-4B55-9CC0-43EF94CB734B}"/>
          </ac:cxnSpMkLst>
        </pc:cxnChg>
      </pc:sldChg>
      <pc:sldChg chg="modSp">
        <pc:chgData name="Mirjana Hrestak" userId="S::mirjana.hrestak@skole.hr::49815455-4e4c-4849-8c71-90b1ad439328" providerId="AD" clId="Web-{ADBF0441-DEDA-D880-1B8A-AF88DAD80548}" dt="2020-04-27T11:30:09.126" v="11" actId="14100"/>
        <pc:sldMkLst>
          <pc:docMk/>
          <pc:sldMk cId="3876701337" sldId="259"/>
        </pc:sldMkLst>
        <pc:spChg chg="mod">
          <ac:chgData name="Mirjana Hrestak" userId="S::mirjana.hrestak@skole.hr::49815455-4e4c-4849-8c71-90b1ad439328" providerId="AD" clId="Web-{ADBF0441-DEDA-D880-1B8A-AF88DAD80548}" dt="2020-04-27T11:30:09.126" v="11" actId="14100"/>
          <ac:spMkLst>
            <pc:docMk/>
            <pc:sldMk cId="3876701337" sldId="259"/>
            <ac:spMk id="3" creationId="{1611F183-A593-4992-AADF-110703EDCA20}"/>
          </ac:spMkLst>
        </pc:spChg>
      </pc:sldChg>
      <pc:sldChg chg="modSp">
        <pc:chgData name="Mirjana Hrestak" userId="S::mirjana.hrestak@skole.hr::49815455-4e4c-4849-8c71-90b1ad439328" providerId="AD" clId="Web-{ADBF0441-DEDA-D880-1B8A-AF88DAD80548}" dt="2020-04-27T07:06:19.870" v="0" actId="1076"/>
        <pc:sldMkLst>
          <pc:docMk/>
          <pc:sldMk cId="3508970971" sldId="262"/>
        </pc:sldMkLst>
        <pc:picChg chg="mod">
          <ac:chgData name="Mirjana Hrestak" userId="S::mirjana.hrestak@skole.hr::49815455-4e4c-4849-8c71-90b1ad439328" providerId="AD" clId="Web-{ADBF0441-DEDA-D880-1B8A-AF88DAD80548}" dt="2020-04-27T07:06:19.870" v="0" actId="1076"/>
          <ac:picMkLst>
            <pc:docMk/>
            <pc:sldMk cId="3508970971" sldId="262"/>
            <ac:picMk id="4" creationId="{BB1A8770-ED0D-4C31-A46A-F9AA50574407}"/>
          </ac:picMkLst>
        </pc:picChg>
      </pc:sldChg>
    </pc:docChg>
  </pc:docChgLst>
  <pc:docChgLst>
    <pc:chgData name="Mirjana Hrestak" userId="S::mirjana.hrestak@skole.hr::49815455-4e4c-4849-8c71-90b1ad439328" providerId="AD" clId="Web-{2BE4F9D4-7FC0-751D-BCFF-21A2288FA8E8}"/>
    <pc:docChg chg="modSld">
      <pc:chgData name="Mirjana Hrestak" userId="S::mirjana.hrestak@skole.hr::49815455-4e4c-4849-8c71-90b1ad439328" providerId="AD" clId="Web-{2BE4F9D4-7FC0-751D-BCFF-21A2288FA8E8}" dt="2020-05-04T08:09:59.187" v="73" actId="20577"/>
      <pc:docMkLst>
        <pc:docMk/>
      </pc:docMkLst>
      <pc:sldChg chg="modSp">
        <pc:chgData name="Mirjana Hrestak" userId="S::mirjana.hrestak@skole.hr::49815455-4e4c-4849-8c71-90b1ad439328" providerId="AD" clId="Web-{2BE4F9D4-7FC0-751D-BCFF-21A2288FA8E8}" dt="2020-05-04T08:08:47.784" v="62" actId="20577"/>
        <pc:sldMkLst>
          <pc:docMk/>
          <pc:sldMk cId="109857222" sldId="256"/>
        </pc:sldMkLst>
        <pc:spChg chg="mod">
          <ac:chgData name="Mirjana Hrestak" userId="S::mirjana.hrestak@skole.hr::49815455-4e4c-4849-8c71-90b1ad439328" providerId="AD" clId="Web-{2BE4F9D4-7FC0-751D-BCFF-21A2288FA8E8}" dt="2020-05-04T08:08:47.784" v="62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modSp">
        <pc:chgData name="Mirjana Hrestak" userId="S::mirjana.hrestak@skole.hr::49815455-4e4c-4849-8c71-90b1ad439328" providerId="AD" clId="Web-{2BE4F9D4-7FC0-751D-BCFF-21A2288FA8E8}" dt="2020-05-04T08:04:46.844" v="23" actId="20577"/>
        <pc:sldMkLst>
          <pc:docMk/>
          <pc:sldMk cId="2947046625" sldId="257"/>
        </pc:sldMkLst>
        <pc:spChg chg="mod">
          <ac:chgData name="Mirjana Hrestak" userId="S::mirjana.hrestak@skole.hr::49815455-4e4c-4849-8c71-90b1ad439328" providerId="AD" clId="Web-{2BE4F9D4-7FC0-751D-BCFF-21A2288FA8E8}" dt="2020-05-04T08:04:46.844" v="23" actId="20577"/>
          <ac:spMkLst>
            <pc:docMk/>
            <pc:sldMk cId="2947046625" sldId="257"/>
            <ac:spMk id="3" creationId="{DC86EE76-6143-42C3-821B-5C680A3CE5FA}"/>
          </ac:spMkLst>
        </pc:spChg>
      </pc:sldChg>
      <pc:sldChg chg="modSp">
        <pc:chgData name="Mirjana Hrestak" userId="S::mirjana.hrestak@skole.hr::49815455-4e4c-4849-8c71-90b1ad439328" providerId="AD" clId="Web-{2BE4F9D4-7FC0-751D-BCFF-21A2288FA8E8}" dt="2020-05-04T08:08:07.547" v="56" actId="20577"/>
        <pc:sldMkLst>
          <pc:docMk/>
          <pc:sldMk cId="3314341359" sldId="258"/>
        </pc:sldMkLst>
        <pc:spChg chg="mod">
          <ac:chgData name="Mirjana Hrestak" userId="S::mirjana.hrestak@skole.hr::49815455-4e4c-4849-8c71-90b1ad439328" providerId="AD" clId="Web-{2BE4F9D4-7FC0-751D-BCFF-21A2288FA8E8}" dt="2020-05-04T08:08:07.547" v="56" actId="20577"/>
          <ac:spMkLst>
            <pc:docMk/>
            <pc:sldMk cId="3314341359" sldId="258"/>
            <ac:spMk id="2" creationId="{B5453288-AEF5-4E86-B062-18D6882F76DA}"/>
          </ac:spMkLst>
        </pc:spChg>
      </pc:sldChg>
      <pc:sldChg chg="modSp">
        <pc:chgData name="Mirjana Hrestak" userId="S::mirjana.hrestak@skole.hr::49815455-4e4c-4849-8c71-90b1ad439328" providerId="AD" clId="Web-{2BE4F9D4-7FC0-751D-BCFF-21A2288FA8E8}" dt="2020-05-04T08:07:46.703" v="50" actId="20577"/>
        <pc:sldMkLst>
          <pc:docMk/>
          <pc:sldMk cId="3876701337" sldId="259"/>
        </pc:sldMkLst>
        <pc:spChg chg="mod">
          <ac:chgData name="Mirjana Hrestak" userId="S::mirjana.hrestak@skole.hr::49815455-4e4c-4849-8c71-90b1ad439328" providerId="AD" clId="Web-{2BE4F9D4-7FC0-751D-BCFF-21A2288FA8E8}" dt="2020-05-04T08:07:34.173" v="46" actId="20577"/>
          <ac:spMkLst>
            <pc:docMk/>
            <pc:sldMk cId="3876701337" sldId="259"/>
            <ac:spMk id="2" creationId="{65864248-1F72-460F-ABB3-928B66DEFF38}"/>
          </ac:spMkLst>
        </pc:spChg>
        <pc:spChg chg="mod">
          <ac:chgData name="Mirjana Hrestak" userId="S::mirjana.hrestak@skole.hr::49815455-4e4c-4849-8c71-90b1ad439328" providerId="AD" clId="Web-{2BE4F9D4-7FC0-751D-BCFF-21A2288FA8E8}" dt="2020-05-04T08:07:46.703" v="50" actId="20577"/>
          <ac:spMkLst>
            <pc:docMk/>
            <pc:sldMk cId="3876701337" sldId="259"/>
            <ac:spMk id="3" creationId="{1611F183-A593-4992-AADF-110703EDCA20}"/>
          </ac:spMkLst>
        </pc:spChg>
      </pc:sldChg>
      <pc:sldChg chg="modSp">
        <pc:chgData name="Mirjana Hrestak" userId="S::mirjana.hrestak@skole.hr::49815455-4e4c-4849-8c71-90b1ad439328" providerId="AD" clId="Web-{2BE4F9D4-7FC0-751D-BCFF-21A2288FA8E8}" dt="2020-05-04T08:09:59.172" v="72" actId="20577"/>
        <pc:sldMkLst>
          <pc:docMk/>
          <pc:sldMk cId="210123263" sldId="260"/>
        </pc:sldMkLst>
        <pc:spChg chg="mod">
          <ac:chgData name="Mirjana Hrestak" userId="S::mirjana.hrestak@skole.hr::49815455-4e4c-4849-8c71-90b1ad439328" providerId="AD" clId="Web-{2BE4F9D4-7FC0-751D-BCFF-21A2288FA8E8}" dt="2020-05-04T08:09:59.172" v="72" actId="20577"/>
          <ac:spMkLst>
            <pc:docMk/>
            <pc:sldMk cId="210123263" sldId="260"/>
            <ac:spMk id="2" creationId="{541D0626-6567-449C-8650-01A6785C2588}"/>
          </ac:spMkLst>
        </pc:spChg>
        <pc:spChg chg="mod">
          <ac:chgData name="Mirjana Hrestak" userId="S::mirjana.hrestak@skole.hr::49815455-4e4c-4849-8c71-90b1ad439328" providerId="AD" clId="Web-{2BE4F9D4-7FC0-751D-BCFF-21A2288FA8E8}" dt="2020-05-04T08:06:15.282" v="42" actId="20577"/>
          <ac:spMkLst>
            <pc:docMk/>
            <pc:sldMk cId="210123263" sldId="260"/>
            <ac:spMk id="3" creationId="{52DC4410-415C-4BCC-8980-E1BE9D351BC7}"/>
          </ac:spMkLst>
        </pc:spChg>
      </pc:sldChg>
      <pc:sldChg chg="modSp">
        <pc:chgData name="Mirjana Hrestak" userId="S::mirjana.hrestak@skole.hr::49815455-4e4c-4849-8c71-90b1ad439328" providerId="AD" clId="Web-{2BE4F9D4-7FC0-751D-BCFF-21A2288FA8E8}" dt="2020-05-04T08:09:37.797" v="69" actId="20577"/>
        <pc:sldMkLst>
          <pc:docMk/>
          <pc:sldMk cId="1642256370" sldId="261"/>
        </pc:sldMkLst>
        <pc:spChg chg="mod">
          <ac:chgData name="Mirjana Hrestak" userId="S::mirjana.hrestak@skole.hr::49815455-4e4c-4849-8c71-90b1ad439328" providerId="AD" clId="Web-{2BE4F9D4-7FC0-751D-BCFF-21A2288FA8E8}" dt="2020-05-04T08:09:37.797" v="69" actId="20577"/>
          <ac:spMkLst>
            <pc:docMk/>
            <pc:sldMk cId="1642256370" sldId="261"/>
            <ac:spMk id="3" creationId="{43347FED-13D6-446F-B1E5-0D7798C00EE2}"/>
          </ac:spMkLst>
        </pc:spChg>
      </pc:sldChg>
      <pc:sldChg chg="modSp">
        <pc:chgData name="Mirjana Hrestak" userId="S::mirjana.hrestak@skole.hr::49815455-4e4c-4849-8c71-90b1ad439328" providerId="AD" clId="Web-{2BE4F9D4-7FC0-751D-BCFF-21A2288FA8E8}" dt="2020-05-04T08:05:32.047" v="38" actId="20577"/>
        <pc:sldMkLst>
          <pc:docMk/>
          <pc:sldMk cId="3508970971" sldId="262"/>
        </pc:sldMkLst>
        <pc:spChg chg="mod">
          <ac:chgData name="Mirjana Hrestak" userId="S::mirjana.hrestak@skole.hr::49815455-4e4c-4849-8c71-90b1ad439328" providerId="AD" clId="Web-{2BE4F9D4-7FC0-751D-BCFF-21A2288FA8E8}" dt="2020-05-04T08:05:32.047" v="38" actId="20577"/>
          <ac:spMkLst>
            <pc:docMk/>
            <pc:sldMk cId="3508970971" sldId="262"/>
            <ac:spMk id="2" creationId="{8EDD56A1-67B8-460F-A752-A192DD3CBD04}"/>
          </ac:spMkLst>
        </pc:spChg>
      </pc:sldChg>
    </pc:docChg>
  </pc:docChgLst>
  <pc:docChgLst>
    <pc:chgData name="Mirjana Hrestak" userId="S::mirjana.hrestak@skole.hr::49815455-4e4c-4849-8c71-90b1ad439328" providerId="AD" clId="Web-{46C2288D-0C0D-9018-4D4B-57128CF74670}"/>
    <pc:docChg chg="modSld">
      <pc:chgData name="Mirjana Hrestak" userId="S::mirjana.hrestak@skole.hr::49815455-4e4c-4849-8c71-90b1ad439328" providerId="AD" clId="Web-{46C2288D-0C0D-9018-4D4B-57128CF74670}" dt="2020-05-06T07:02:12.276" v="47" actId="14100"/>
      <pc:docMkLst>
        <pc:docMk/>
      </pc:docMkLst>
      <pc:sldChg chg="modSp">
        <pc:chgData name="Mirjana Hrestak" userId="S::mirjana.hrestak@skole.hr::49815455-4e4c-4849-8c71-90b1ad439328" providerId="AD" clId="Web-{46C2288D-0C0D-9018-4D4B-57128CF74670}" dt="2020-05-06T06:56:10.261" v="2" actId="20577"/>
        <pc:sldMkLst>
          <pc:docMk/>
          <pc:sldMk cId="109857222" sldId="256"/>
        </pc:sldMkLst>
        <pc:spChg chg="mod">
          <ac:chgData name="Mirjana Hrestak" userId="S::mirjana.hrestak@skole.hr::49815455-4e4c-4849-8c71-90b1ad439328" providerId="AD" clId="Web-{46C2288D-0C0D-9018-4D4B-57128CF74670}" dt="2020-05-06T06:56:10.261" v="2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modSp">
        <pc:chgData name="Mirjana Hrestak" userId="S::mirjana.hrestak@skole.hr::49815455-4e4c-4849-8c71-90b1ad439328" providerId="AD" clId="Web-{46C2288D-0C0D-9018-4D4B-57128CF74670}" dt="2020-05-06T07:01:29.057" v="41" actId="14100"/>
        <pc:sldMkLst>
          <pc:docMk/>
          <pc:sldMk cId="2947046625" sldId="257"/>
        </pc:sldMkLst>
        <pc:spChg chg="mod">
          <ac:chgData name="Mirjana Hrestak" userId="S::mirjana.hrestak@skole.hr::49815455-4e4c-4849-8c71-90b1ad439328" providerId="AD" clId="Web-{46C2288D-0C0D-9018-4D4B-57128CF74670}" dt="2020-05-06T07:01:29.057" v="41" actId="14100"/>
          <ac:spMkLst>
            <pc:docMk/>
            <pc:sldMk cId="2947046625" sldId="257"/>
            <ac:spMk id="2" creationId="{51590EE5-5407-4D9D-90AB-A870CEC6161E}"/>
          </ac:spMkLst>
        </pc:spChg>
        <pc:spChg chg="mod">
          <ac:chgData name="Mirjana Hrestak" userId="S::mirjana.hrestak@skole.hr::49815455-4e4c-4849-8c71-90b1ad439328" providerId="AD" clId="Web-{46C2288D-0C0D-9018-4D4B-57128CF74670}" dt="2020-05-06T07:01:21.916" v="40" actId="14100"/>
          <ac:spMkLst>
            <pc:docMk/>
            <pc:sldMk cId="2947046625" sldId="257"/>
            <ac:spMk id="3" creationId="{DC86EE76-6143-42C3-821B-5C680A3CE5FA}"/>
          </ac:spMkLst>
        </pc:spChg>
      </pc:sldChg>
      <pc:sldChg chg="modSp">
        <pc:chgData name="Mirjana Hrestak" userId="S::mirjana.hrestak@skole.hr::49815455-4e4c-4849-8c71-90b1ad439328" providerId="AD" clId="Web-{46C2288D-0C0D-9018-4D4B-57128CF74670}" dt="2020-05-06T07:02:12.276" v="47" actId="14100"/>
        <pc:sldMkLst>
          <pc:docMk/>
          <pc:sldMk cId="3314341359" sldId="258"/>
        </pc:sldMkLst>
        <pc:spChg chg="mod">
          <ac:chgData name="Mirjana Hrestak" userId="S::mirjana.hrestak@skole.hr::49815455-4e4c-4849-8c71-90b1ad439328" providerId="AD" clId="Web-{46C2288D-0C0D-9018-4D4B-57128CF74670}" dt="2020-05-06T07:02:04.588" v="46" actId="14100"/>
          <ac:spMkLst>
            <pc:docMk/>
            <pc:sldMk cId="3314341359" sldId="258"/>
            <ac:spMk id="2" creationId="{B5453288-AEF5-4E86-B062-18D6882F76DA}"/>
          </ac:spMkLst>
        </pc:spChg>
        <pc:spChg chg="mod">
          <ac:chgData name="Mirjana Hrestak" userId="S::mirjana.hrestak@skole.hr::49815455-4e4c-4849-8c71-90b1ad439328" providerId="AD" clId="Web-{46C2288D-0C0D-9018-4D4B-57128CF74670}" dt="2020-05-06T07:02:12.276" v="47" actId="14100"/>
          <ac:spMkLst>
            <pc:docMk/>
            <pc:sldMk cId="3314341359" sldId="258"/>
            <ac:spMk id="3" creationId="{E44967A7-7E75-4409-B6F4-0D92185809D1}"/>
          </ac:spMkLst>
        </pc:spChg>
      </pc:sldChg>
      <pc:sldChg chg="modSp">
        <pc:chgData name="Mirjana Hrestak" userId="S::mirjana.hrestak@skole.hr::49815455-4e4c-4849-8c71-90b1ad439328" providerId="AD" clId="Web-{46C2288D-0C0D-9018-4D4B-57128CF74670}" dt="2020-05-06T07:01:45.182" v="44" actId="14100"/>
        <pc:sldMkLst>
          <pc:docMk/>
          <pc:sldMk cId="3876701337" sldId="259"/>
        </pc:sldMkLst>
        <pc:spChg chg="mod">
          <ac:chgData name="Mirjana Hrestak" userId="S::mirjana.hrestak@skole.hr::49815455-4e4c-4849-8c71-90b1ad439328" providerId="AD" clId="Web-{46C2288D-0C0D-9018-4D4B-57128CF74670}" dt="2020-05-06T07:01:41.666" v="43" actId="14100"/>
          <ac:spMkLst>
            <pc:docMk/>
            <pc:sldMk cId="3876701337" sldId="259"/>
            <ac:spMk id="2" creationId="{65864248-1F72-460F-ABB3-928B66DEFF38}"/>
          </ac:spMkLst>
        </pc:spChg>
        <pc:spChg chg="mod">
          <ac:chgData name="Mirjana Hrestak" userId="S::mirjana.hrestak@skole.hr::49815455-4e4c-4849-8c71-90b1ad439328" providerId="AD" clId="Web-{46C2288D-0C0D-9018-4D4B-57128CF74670}" dt="2020-05-06T07:01:45.182" v="44" actId="14100"/>
          <ac:spMkLst>
            <pc:docMk/>
            <pc:sldMk cId="3876701337" sldId="259"/>
            <ac:spMk id="3" creationId="{1611F183-A593-4992-AADF-110703EDCA20}"/>
          </ac:spMkLst>
        </pc:spChg>
      </pc:sldChg>
      <pc:sldChg chg="modSp">
        <pc:chgData name="Mirjana Hrestak" userId="S::mirjana.hrestak@skole.hr::49815455-4e4c-4849-8c71-90b1ad439328" providerId="AD" clId="Web-{46C2288D-0C0D-9018-4D4B-57128CF74670}" dt="2020-05-06T06:59:00.479" v="37" actId="14100"/>
        <pc:sldMkLst>
          <pc:docMk/>
          <pc:sldMk cId="210123263" sldId="260"/>
        </pc:sldMkLst>
        <pc:spChg chg="mod">
          <ac:chgData name="Mirjana Hrestak" userId="S::mirjana.hrestak@skole.hr::49815455-4e4c-4849-8c71-90b1ad439328" providerId="AD" clId="Web-{46C2288D-0C0D-9018-4D4B-57128CF74670}" dt="2020-05-06T06:58:53.901" v="36" actId="14100"/>
          <ac:spMkLst>
            <pc:docMk/>
            <pc:sldMk cId="210123263" sldId="260"/>
            <ac:spMk id="2" creationId="{541D0626-6567-449C-8650-01A6785C2588}"/>
          </ac:spMkLst>
        </pc:spChg>
        <pc:spChg chg="mod">
          <ac:chgData name="Mirjana Hrestak" userId="S::mirjana.hrestak@skole.hr::49815455-4e4c-4849-8c71-90b1ad439328" providerId="AD" clId="Web-{46C2288D-0C0D-9018-4D4B-57128CF74670}" dt="2020-05-06T06:59:00.479" v="37" actId="14100"/>
          <ac:spMkLst>
            <pc:docMk/>
            <pc:sldMk cId="210123263" sldId="260"/>
            <ac:spMk id="3" creationId="{52DC4410-415C-4BCC-8980-E1BE9D351BC7}"/>
          </ac:spMkLst>
        </pc:spChg>
      </pc:sldChg>
      <pc:sldChg chg="modSp">
        <pc:chgData name="Mirjana Hrestak" userId="S::mirjana.hrestak@skole.hr::49815455-4e4c-4849-8c71-90b1ad439328" providerId="AD" clId="Web-{46C2288D-0C0D-9018-4D4B-57128CF74670}" dt="2020-05-06T06:59:14.745" v="39" actId="14100"/>
        <pc:sldMkLst>
          <pc:docMk/>
          <pc:sldMk cId="3508970971" sldId="262"/>
        </pc:sldMkLst>
        <pc:picChg chg="mod">
          <ac:chgData name="Mirjana Hrestak" userId="S::mirjana.hrestak@skole.hr::49815455-4e4c-4849-8c71-90b1ad439328" providerId="AD" clId="Web-{46C2288D-0C0D-9018-4D4B-57128CF74670}" dt="2020-05-06T06:59:14.745" v="39" actId="14100"/>
          <ac:picMkLst>
            <pc:docMk/>
            <pc:sldMk cId="3508970971" sldId="262"/>
            <ac:picMk id="4" creationId="{BB1A8770-ED0D-4C31-A46A-F9AA50574407}"/>
          </ac:picMkLst>
        </pc:picChg>
      </pc:sldChg>
    </pc:docChg>
  </pc:docChgLst>
  <pc:docChgLst>
    <pc:chgData name="Mirjana Hrestak" userId="S::mirjana.hrestak@skole.hr::49815455-4e4c-4849-8c71-90b1ad439328" providerId="AD" clId="Web-{76CE8D3E-48BE-BB8A-FA6E-19BE15E3C56A}"/>
    <pc:docChg chg="addSld modSld sldOrd addMainMaster delMainMaster">
      <pc:chgData name="Mirjana Hrestak" userId="S::mirjana.hrestak@skole.hr::49815455-4e4c-4849-8c71-90b1ad439328" providerId="AD" clId="Web-{76CE8D3E-48BE-BB8A-FA6E-19BE15E3C56A}" dt="2020-04-27T07:03:31.795" v="1987"/>
      <pc:docMkLst>
        <pc:docMk/>
      </pc:docMkLst>
      <pc:sldChg chg="addSp delSp modSp mod setBg modClrScheme delDesignElem chgLayout">
        <pc:chgData name="Mirjana Hrestak" userId="S::mirjana.hrestak@skole.hr::49815455-4e4c-4849-8c71-90b1ad439328" providerId="AD" clId="Web-{76CE8D3E-48BE-BB8A-FA6E-19BE15E3C56A}" dt="2020-04-27T07:03:31.795" v="1987"/>
        <pc:sldMkLst>
          <pc:docMk/>
          <pc:sldMk cId="109857222" sldId="256"/>
        </pc:sldMkLst>
        <pc:spChg chg="mod ord">
          <ac:chgData name="Mirjana Hrestak" userId="S::mirjana.hrestak@skole.hr::49815455-4e4c-4849-8c71-90b1ad439328" providerId="AD" clId="Web-{76CE8D3E-48BE-BB8A-FA6E-19BE15E3C56A}" dt="2020-04-27T07:03:31.795" v="1987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Mirjana Hrestak" userId="S::mirjana.hrestak@skole.hr::49815455-4e4c-4849-8c71-90b1ad439328" providerId="AD" clId="Web-{76CE8D3E-48BE-BB8A-FA6E-19BE15E3C56A}" dt="2020-04-27T07:03:31.795" v="1987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Mirjana Hrestak" userId="S::mirjana.hrestak@skole.hr::49815455-4e4c-4849-8c71-90b1ad439328" providerId="AD" clId="Web-{76CE8D3E-48BE-BB8A-FA6E-19BE15E3C56A}" dt="2020-04-27T07:03:31.795" v="1987"/>
          <ac:spMkLst>
            <pc:docMk/>
            <pc:sldMk cId="109857222" sldId="256"/>
            <ac:spMk id="9" creationId="{6CCA5F87-1D1E-45CB-8D83-FC7EEFAD9935}"/>
          </ac:spMkLst>
        </pc:spChg>
        <pc:spChg chg="add del">
          <ac:chgData name="Mirjana Hrestak" userId="S::mirjana.hrestak@skole.hr::49815455-4e4c-4849-8c71-90b1ad439328" providerId="AD" clId="Web-{76CE8D3E-48BE-BB8A-FA6E-19BE15E3C56A}" dt="2020-04-27T07:03:31.795" v="1987"/>
          <ac:spMkLst>
            <pc:docMk/>
            <pc:sldMk cId="109857222" sldId="256"/>
            <ac:spMk id="11" creationId="{7CCFC2C6-6238-4A2F-93DE-2ADF74AF635E}"/>
          </ac:spMkLst>
        </pc:spChg>
        <pc:spChg chg="add del">
          <ac:chgData name="Mirjana Hrestak" userId="S::mirjana.hrestak@skole.hr::49815455-4e4c-4849-8c71-90b1ad439328" providerId="AD" clId="Web-{76CE8D3E-48BE-BB8A-FA6E-19BE15E3C56A}" dt="2020-04-27T07:03:31.795" v="1987"/>
          <ac:spMkLst>
            <pc:docMk/>
            <pc:sldMk cId="109857222" sldId="256"/>
            <ac:spMk id="13" creationId="{AF2F604E-43BE-4DC3-B983-E071523364F8}"/>
          </ac:spMkLst>
        </pc:spChg>
        <pc:spChg chg="add del">
          <ac:chgData name="Mirjana Hrestak" userId="S::mirjana.hrestak@skole.hr::49815455-4e4c-4849-8c71-90b1ad439328" providerId="AD" clId="Web-{76CE8D3E-48BE-BB8A-FA6E-19BE15E3C56A}" dt="2020-04-27T07:03:31.795" v="1987"/>
          <ac:spMkLst>
            <pc:docMk/>
            <pc:sldMk cId="109857222" sldId="256"/>
            <ac:spMk id="15" creationId="{08C9B587-E65E-4B52-B37C-ABEBB6E87928}"/>
          </ac:spMkLst>
        </pc:spChg>
        <pc:picChg chg="add mod">
          <ac:chgData name="Mirjana Hrestak" userId="S::mirjana.hrestak@skole.hr::49815455-4e4c-4849-8c71-90b1ad439328" providerId="AD" clId="Web-{76CE8D3E-48BE-BB8A-FA6E-19BE15E3C56A}" dt="2020-04-27T06:31:57.929" v="166" actId="1076"/>
          <ac:picMkLst>
            <pc:docMk/>
            <pc:sldMk cId="109857222" sldId="256"/>
            <ac:picMk id="4" creationId="{ED839BEB-7684-4E0B-BA0D-DBCA03FE6275}"/>
          </ac:picMkLst>
        </pc:picChg>
      </pc:sldChg>
      <pc:sldChg chg="modSp new mod modClrScheme chgLayout">
        <pc:chgData name="Mirjana Hrestak" userId="S::mirjana.hrestak@skole.hr::49815455-4e4c-4849-8c71-90b1ad439328" providerId="AD" clId="Web-{76CE8D3E-48BE-BB8A-FA6E-19BE15E3C56A}" dt="2020-04-27T07:03:31.795" v="1987"/>
        <pc:sldMkLst>
          <pc:docMk/>
          <pc:sldMk cId="2947046625" sldId="257"/>
        </pc:sldMkLst>
        <pc:spChg chg="mod ord">
          <ac:chgData name="Mirjana Hrestak" userId="S::mirjana.hrestak@skole.hr::49815455-4e4c-4849-8c71-90b1ad439328" providerId="AD" clId="Web-{76CE8D3E-48BE-BB8A-FA6E-19BE15E3C56A}" dt="2020-04-27T07:03:31.795" v="1987"/>
          <ac:spMkLst>
            <pc:docMk/>
            <pc:sldMk cId="2947046625" sldId="257"/>
            <ac:spMk id="2" creationId="{51590EE5-5407-4D9D-90AB-A870CEC6161E}"/>
          </ac:spMkLst>
        </pc:spChg>
        <pc:spChg chg="mod ord">
          <ac:chgData name="Mirjana Hrestak" userId="S::mirjana.hrestak@skole.hr::49815455-4e4c-4849-8c71-90b1ad439328" providerId="AD" clId="Web-{76CE8D3E-48BE-BB8A-FA6E-19BE15E3C56A}" dt="2020-04-27T07:03:31.795" v="1987"/>
          <ac:spMkLst>
            <pc:docMk/>
            <pc:sldMk cId="2947046625" sldId="257"/>
            <ac:spMk id="3" creationId="{DC86EE76-6143-42C3-821B-5C680A3CE5FA}"/>
          </ac:spMkLst>
        </pc:spChg>
      </pc:sldChg>
      <pc:sldChg chg="modSp new mod modClrScheme chgLayout">
        <pc:chgData name="Mirjana Hrestak" userId="S::mirjana.hrestak@skole.hr::49815455-4e4c-4849-8c71-90b1ad439328" providerId="AD" clId="Web-{76CE8D3E-48BE-BB8A-FA6E-19BE15E3C56A}" dt="2020-04-27T07:03:31.795" v="1987"/>
        <pc:sldMkLst>
          <pc:docMk/>
          <pc:sldMk cId="3314341359" sldId="258"/>
        </pc:sldMkLst>
        <pc:spChg chg="mod ord">
          <ac:chgData name="Mirjana Hrestak" userId="S::mirjana.hrestak@skole.hr::49815455-4e4c-4849-8c71-90b1ad439328" providerId="AD" clId="Web-{76CE8D3E-48BE-BB8A-FA6E-19BE15E3C56A}" dt="2020-04-27T07:03:31.795" v="1987"/>
          <ac:spMkLst>
            <pc:docMk/>
            <pc:sldMk cId="3314341359" sldId="258"/>
            <ac:spMk id="2" creationId="{B5453288-AEF5-4E86-B062-18D6882F76DA}"/>
          </ac:spMkLst>
        </pc:spChg>
        <pc:spChg chg="mod ord">
          <ac:chgData name="Mirjana Hrestak" userId="S::mirjana.hrestak@skole.hr::49815455-4e4c-4849-8c71-90b1ad439328" providerId="AD" clId="Web-{76CE8D3E-48BE-BB8A-FA6E-19BE15E3C56A}" dt="2020-04-27T07:03:31.795" v="1987"/>
          <ac:spMkLst>
            <pc:docMk/>
            <pc:sldMk cId="3314341359" sldId="258"/>
            <ac:spMk id="3" creationId="{E44967A7-7E75-4409-B6F4-0D92185809D1}"/>
          </ac:spMkLst>
        </pc:spChg>
      </pc:sldChg>
      <pc:sldChg chg="modSp new mod ord modClrScheme chgLayout">
        <pc:chgData name="Mirjana Hrestak" userId="S::mirjana.hrestak@skole.hr::49815455-4e4c-4849-8c71-90b1ad439328" providerId="AD" clId="Web-{76CE8D3E-48BE-BB8A-FA6E-19BE15E3C56A}" dt="2020-04-27T07:03:31.795" v="1987"/>
        <pc:sldMkLst>
          <pc:docMk/>
          <pc:sldMk cId="3876701337" sldId="259"/>
        </pc:sldMkLst>
        <pc:spChg chg="mod ord">
          <ac:chgData name="Mirjana Hrestak" userId="S::mirjana.hrestak@skole.hr::49815455-4e4c-4849-8c71-90b1ad439328" providerId="AD" clId="Web-{76CE8D3E-48BE-BB8A-FA6E-19BE15E3C56A}" dt="2020-04-27T07:03:31.795" v="1987"/>
          <ac:spMkLst>
            <pc:docMk/>
            <pc:sldMk cId="3876701337" sldId="259"/>
            <ac:spMk id="2" creationId="{65864248-1F72-460F-ABB3-928B66DEFF38}"/>
          </ac:spMkLst>
        </pc:spChg>
        <pc:spChg chg="mod ord">
          <ac:chgData name="Mirjana Hrestak" userId="S::mirjana.hrestak@skole.hr::49815455-4e4c-4849-8c71-90b1ad439328" providerId="AD" clId="Web-{76CE8D3E-48BE-BB8A-FA6E-19BE15E3C56A}" dt="2020-04-27T07:03:31.795" v="1987"/>
          <ac:spMkLst>
            <pc:docMk/>
            <pc:sldMk cId="3876701337" sldId="259"/>
            <ac:spMk id="3" creationId="{1611F183-A593-4992-AADF-110703EDCA20}"/>
          </ac:spMkLst>
        </pc:spChg>
      </pc:sldChg>
      <pc:sldChg chg="modSp new mod modClrScheme chgLayout">
        <pc:chgData name="Mirjana Hrestak" userId="S::mirjana.hrestak@skole.hr::49815455-4e4c-4849-8c71-90b1ad439328" providerId="AD" clId="Web-{76CE8D3E-48BE-BB8A-FA6E-19BE15E3C56A}" dt="2020-04-27T07:03:31.795" v="1987"/>
        <pc:sldMkLst>
          <pc:docMk/>
          <pc:sldMk cId="210123263" sldId="260"/>
        </pc:sldMkLst>
        <pc:spChg chg="mod ord">
          <ac:chgData name="Mirjana Hrestak" userId="S::mirjana.hrestak@skole.hr::49815455-4e4c-4849-8c71-90b1ad439328" providerId="AD" clId="Web-{76CE8D3E-48BE-BB8A-FA6E-19BE15E3C56A}" dt="2020-04-27T07:03:31.795" v="1987"/>
          <ac:spMkLst>
            <pc:docMk/>
            <pc:sldMk cId="210123263" sldId="260"/>
            <ac:spMk id="2" creationId="{541D0626-6567-449C-8650-01A6785C2588}"/>
          </ac:spMkLst>
        </pc:spChg>
        <pc:spChg chg="mod ord">
          <ac:chgData name="Mirjana Hrestak" userId="S::mirjana.hrestak@skole.hr::49815455-4e4c-4849-8c71-90b1ad439328" providerId="AD" clId="Web-{76CE8D3E-48BE-BB8A-FA6E-19BE15E3C56A}" dt="2020-04-27T07:03:31.795" v="1987"/>
          <ac:spMkLst>
            <pc:docMk/>
            <pc:sldMk cId="210123263" sldId="260"/>
            <ac:spMk id="3" creationId="{52DC4410-415C-4BCC-8980-E1BE9D351BC7}"/>
          </ac:spMkLst>
        </pc:spChg>
      </pc:sldChg>
      <pc:sldChg chg="modSp new mod modClrScheme chgLayout">
        <pc:chgData name="Mirjana Hrestak" userId="S::mirjana.hrestak@skole.hr::49815455-4e4c-4849-8c71-90b1ad439328" providerId="AD" clId="Web-{76CE8D3E-48BE-BB8A-FA6E-19BE15E3C56A}" dt="2020-04-27T07:03:31.795" v="1987"/>
        <pc:sldMkLst>
          <pc:docMk/>
          <pc:sldMk cId="1642256370" sldId="261"/>
        </pc:sldMkLst>
        <pc:spChg chg="mod ord">
          <ac:chgData name="Mirjana Hrestak" userId="S::mirjana.hrestak@skole.hr::49815455-4e4c-4849-8c71-90b1ad439328" providerId="AD" clId="Web-{76CE8D3E-48BE-BB8A-FA6E-19BE15E3C56A}" dt="2020-04-27T07:03:31.795" v="1987"/>
          <ac:spMkLst>
            <pc:docMk/>
            <pc:sldMk cId="1642256370" sldId="261"/>
            <ac:spMk id="2" creationId="{0C74A11F-5F77-4B6A-B1B8-CA927D1CF386}"/>
          </ac:spMkLst>
        </pc:spChg>
        <pc:spChg chg="mod ord">
          <ac:chgData name="Mirjana Hrestak" userId="S::mirjana.hrestak@skole.hr::49815455-4e4c-4849-8c71-90b1ad439328" providerId="AD" clId="Web-{76CE8D3E-48BE-BB8A-FA6E-19BE15E3C56A}" dt="2020-04-27T07:03:31.795" v="1987"/>
          <ac:spMkLst>
            <pc:docMk/>
            <pc:sldMk cId="1642256370" sldId="261"/>
            <ac:spMk id="3" creationId="{43347FED-13D6-446F-B1E5-0D7798C00EE2}"/>
          </ac:spMkLst>
        </pc:spChg>
      </pc:sldChg>
      <pc:sldChg chg="addSp delSp modSp new mod modClrScheme chgLayout">
        <pc:chgData name="Mirjana Hrestak" userId="S::mirjana.hrestak@skole.hr::49815455-4e4c-4849-8c71-90b1ad439328" providerId="AD" clId="Web-{76CE8D3E-48BE-BB8A-FA6E-19BE15E3C56A}" dt="2020-04-27T07:03:31.795" v="1987"/>
        <pc:sldMkLst>
          <pc:docMk/>
          <pc:sldMk cId="3508970971" sldId="262"/>
        </pc:sldMkLst>
        <pc:spChg chg="mod ord">
          <ac:chgData name="Mirjana Hrestak" userId="S::mirjana.hrestak@skole.hr::49815455-4e4c-4849-8c71-90b1ad439328" providerId="AD" clId="Web-{76CE8D3E-48BE-BB8A-FA6E-19BE15E3C56A}" dt="2020-04-27T07:03:31.795" v="1987"/>
          <ac:spMkLst>
            <pc:docMk/>
            <pc:sldMk cId="3508970971" sldId="262"/>
            <ac:spMk id="2" creationId="{8EDD56A1-67B8-460F-A752-A192DD3CBD04}"/>
          </ac:spMkLst>
        </pc:spChg>
        <pc:spChg chg="del">
          <ac:chgData name="Mirjana Hrestak" userId="S::mirjana.hrestak@skole.hr::49815455-4e4c-4849-8c71-90b1ad439328" providerId="AD" clId="Web-{76CE8D3E-48BE-BB8A-FA6E-19BE15E3C56A}" dt="2020-04-27T07:03:11.154" v="1985"/>
          <ac:spMkLst>
            <pc:docMk/>
            <pc:sldMk cId="3508970971" sldId="262"/>
            <ac:spMk id="3" creationId="{152D2A6C-445F-4B7B-83E1-56F1C010EA5C}"/>
          </ac:spMkLst>
        </pc:spChg>
        <pc:picChg chg="add mod ord">
          <ac:chgData name="Mirjana Hrestak" userId="S::mirjana.hrestak@skole.hr::49815455-4e4c-4849-8c71-90b1ad439328" providerId="AD" clId="Web-{76CE8D3E-48BE-BB8A-FA6E-19BE15E3C56A}" dt="2020-04-27T07:03:31.795" v="1987"/>
          <ac:picMkLst>
            <pc:docMk/>
            <pc:sldMk cId="3508970971" sldId="262"/>
            <ac:picMk id="4" creationId="{BB1A8770-ED0D-4C31-A46A-F9AA50574407}"/>
          </ac:picMkLst>
        </pc:picChg>
      </pc:sldChg>
      <pc:sldMasterChg chg="del delSldLayout">
        <pc:chgData name="Mirjana Hrestak" userId="S::mirjana.hrestak@skole.hr::49815455-4e4c-4849-8c71-90b1ad439328" providerId="AD" clId="Web-{76CE8D3E-48BE-BB8A-FA6E-19BE15E3C56A}" dt="2020-04-27T06:31:13.804" v="155"/>
        <pc:sldMasterMkLst>
          <pc:docMk/>
          <pc:sldMasterMk cId="2460954070" sldId="2147483660"/>
        </pc:sldMasterMkLst>
        <pc:sldLayoutChg chg="del">
          <pc:chgData name="Mirjana Hrestak" userId="S::mirjana.hrestak@skole.hr::49815455-4e4c-4849-8c71-90b1ad439328" providerId="AD" clId="Web-{76CE8D3E-48BE-BB8A-FA6E-19BE15E3C56A}" dt="2020-04-27T06:31:13.804" v="155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Mirjana Hrestak" userId="S::mirjana.hrestak@skole.hr::49815455-4e4c-4849-8c71-90b1ad439328" providerId="AD" clId="Web-{76CE8D3E-48BE-BB8A-FA6E-19BE15E3C56A}" dt="2020-04-27T06:31:13.804" v="155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Mirjana Hrestak" userId="S::mirjana.hrestak@skole.hr::49815455-4e4c-4849-8c71-90b1ad439328" providerId="AD" clId="Web-{76CE8D3E-48BE-BB8A-FA6E-19BE15E3C56A}" dt="2020-04-27T06:31:13.804" v="155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Mirjana Hrestak" userId="S::mirjana.hrestak@skole.hr::49815455-4e4c-4849-8c71-90b1ad439328" providerId="AD" clId="Web-{76CE8D3E-48BE-BB8A-FA6E-19BE15E3C56A}" dt="2020-04-27T06:31:13.804" v="155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Mirjana Hrestak" userId="S::mirjana.hrestak@skole.hr::49815455-4e4c-4849-8c71-90b1ad439328" providerId="AD" clId="Web-{76CE8D3E-48BE-BB8A-FA6E-19BE15E3C56A}" dt="2020-04-27T06:31:13.804" v="155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Mirjana Hrestak" userId="S::mirjana.hrestak@skole.hr::49815455-4e4c-4849-8c71-90b1ad439328" providerId="AD" clId="Web-{76CE8D3E-48BE-BB8A-FA6E-19BE15E3C56A}" dt="2020-04-27T06:31:13.804" v="155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Mirjana Hrestak" userId="S::mirjana.hrestak@skole.hr::49815455-4e4c-4849-8c71-90b1ad439328" providerId="AD" clId="Web-{76CE8D3E-48BE-BB8A-FA6E-19BE15E3C56A}" dt="2020-04-27T06:31:13.804" v="155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Mirjana Hrestak" userId="S::mirjana.hrestak@skole.hr::49815455-4e4c-4849-8c71-90b1ad439328" providerId="AD" clId="Web-{76CE8D3E-48BE-BB8A-FA6E-19BE15E3C56A}" dt="2020-04-27T06:31:13.804" v="155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Mirjana Hrestak" userId="S::mirjana.hrestak@skole.hr::49815455-4e4c-4849-8c71-90b1ad439328" providerId="AD" clId="Web-{76CE8D3E-48BE-BB8A-FA6E-19BE15E3C56A}" dt="2020-04-27T06:31:13.804" v="155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Mirjana Hrestak" userId="S::mirjana.hrestak@skole.hr::49815455-4e4c-4849-8c71-90b1ad439328" providerId="AD" clId="Web-{76CE8D3E-48BE-BB8A-FA6E-19BE15E3C56A}" dt="2020-04-27T06:31:13.804" v="155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Mirjana Hrestak" userId="S::mirjana.hrestak@skole.hr::49815455-4e4c-4849-8c71-90b1ad439328" providerId="AD" clId="Web-{76CE8D3E-48BE-BB8A-FA6E-19BE15E3C56A}" dt="2020-04-27T06:31:13.804" v="155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">
        <pc:chgData name="Mirjana Hrestak" userId="S::mirjana.hrestak@skole.hr::49815455-4e4c-4849-8c71-90b1ad439328" providerId="AD" clId="Web-{76CE8D3E-48BE-BB8A-FA6E-19BE15E3C56A}" dt="2020-04-27T07:03:31.795" v="1987"/>
        <pc:sldMasterMkLst>
          <pc:docMk/>
          <pc:sldMasterMk cId="2846010714" sldId="2147483744"/>
        </pc:sldMasterMkLst>
        <pc:sldLayoutChg chg="add del">
          <pc:chgData name="Mirjana Hrestak" userId="S::mirjana.hrestak@skole.hr::49815455-4e4c-4849-8c71-90b1ad439328" providerId="AD" clId="Web-{76CE8D3E-48BE-BB8A-FA6E-19BE15E3C56A}" dt="2020-04-27T07:03:31.795" v="1987"/>
          <pc:sldLayoutMkLst>
            <pc:docMk/>
            <pc:sldMasterMk cId="2846010714" sldId="2147483744"/>
            <pc:sldLayoutMk cId="3517484967" sldId="2147483733"/>
          </pc:sldLayoutMkLst>
        </pc:sldLayoutChg>
        <pc:sldLayoutChg chg="add del">
          <pc:chgData name="Mirjana Hrestak" userId="S::mirjana.hrestak@skole.hr::49815455-4e4c-4849-8c71-90b1ad439328" providerId="AD" clId="Web-{76CE8D3E-48BE-BB8A-FA6E-19BE15E3C56A}" dt="2020-04-27T07:03:31.795" v="1987"/>
          <pc:sldLayoutMkLst>
            <pc:docMk/>
            <pc:sldMasterMk cId="2846010714" sldId="2147483744"/>
            <pc:sldLayoutMk cId="1805039696" sldId="2147483734"/>
          </pc:sldLayoutMkLst>
        </pc:sldLayoutChg>
        <pc:sldLayoutChg chg="add del">
          <pc:chgData name="Mirjana Hrestak" userId="S::mirjana.hrestak@skole.hr::49815455-4e4c-4849-8c71-90b1ad439328" providerId="AD" clId="Web-{76CE8D3E-48BE-BB8A-FA6E-19BE15E3C56A}" dt="2020-04-27T07:03:31.795" v="1987"/>
          <pc:sldLayoutMkLst>
            <pc:docMk/>
            <pc:sldMasterMk cId="2846010714" sldId="2147483744"/>
            <pc:sldLayoutMk cId="1079393240" sldId="2147483735"/>
          </pc:sldLayoutMkLst>
        </pc:sldLayoutChg>
        <pc:sldLayoutChg chg="add del">
          <pc:chgData name="Mirjana Hrestak" userId="S::mirjana.hrestak@skole.hr::49815455-4e4c-4849-8c71-90b1ad439328" providerId="AD" clId="Web-{76CE8D3E-48BE-BB8A-FA6E-19BE15E3C56A}" dt="2020-04-27T07:03:31.795" v="1987"/>
          <pc:sldLayoutMkLst>
            <pc:docMk/>
            <pc:sldMasterMk cId="2846010714" sldId="2147483744"/>
            <pc:sldLayoutMk cId="202917198" sldId="2147483736"/>
          </pc:sldLayoutMkLst>
        </pc:sldLayoutChg>
        <pc:sldLayoutChg chg="add del">
          <pc:chgData name="Mirjana Hrestak" userId="S::mirjana.hrestak@skole.hr::49815455-4e4c-4849-8c71-90b1ad439328" providerId="AD" clId="Web-{76CE8D3E-48BE-BB8A-FA6E-19BE15E3C56A}" dt="2020-04-27T07:03:31.795" v="1987"/>
          <pc:sldLayoutMkLst>
            <pc:docMk/>
            <pc:sldMasterMk cId="2846010714" sldId="2147483744"/>
            <pc:sldLayoutMk cId="1771321159" sldId="2147483737"/>
          </pc:sldLayoutMkLst>
        </pc:sldLayoutChg>
        <pc:sldLayoutChg chg="add del">
          <pc:chgData name="Mirjana Hrestak" userId="S::mirjana.hrestak@skole.hr::49815455-4e4c-4849-8c71-90b1ad439328" providerId="AD" clId="Web-{76CE8D3E-48BE-BB8A-FA6E-19BE15E3C56A}" dt="2020-04-27T07:03:31.795" v="1987"/>
          <pc:sldLayoutMkLst>
            <pc:docMk/>
            <pc:sldMasterMk cId="2846010714" sldId="2147483744"/>
            <pc:sldLayoutMk cId="4166073105" sldId="2147483738"/>
          </pc:sldLayoutMkLst>
        </pc:sldLayoutChg>
        <pc:sldLayoutChg chg="add del">
          <pc:chgData name="Mirjana Hrestak" userId="S::mirjana.hrestak@skole.hr::49815455-4e4c-4849-8c71-90b1ad439328" providerId="AD" clId="Web-{76CE8D3E-48BE-BB8A-FA6E-19BE15E3C56A}" dt="2020-04-27T07:03:31.795" v="1987"/>
          <pc:sldLayoutMkLst>
            <pc:docMk/>
            <pc:sldMasterMk cId="2846010714" sldId="2147483744"/>
            <pc:sldLayoutMk cId="2608204556" sldId="2147483739"/>
          </pc:sldLayoutMkLst>
        </pc:sldLayoutChg>
        <pc:sldLayoutChg chg="add del">
          <pc:chgData name="Mirjana Hrestak" userId="S::mirjana.hrestak@skole.hr::49815455-4e4c-4849-8c71-90b1ad439328" providerId="AD" clId="Web-{76CE8D3E-48BE-BB8A-FA6E-19BE15E3C56A}" dt="2020-04-27T07:03:31.795" v="1987"/>
          <pc:sldLayoutMkLst>
            <pc:docMk/>
            <pc:sldMasterMk cId="2846010714" sldId="2147483744"/>
            <pc:sldLayoutMk cId="769469728" sldId="2147483740"/>
          </pc:sldLayoutMkLst>
        </pc:sldLayoutChg>
        <pc:sldLayoutChg chg="add del">
          <pc:chgData name="Mirjana Hrestak" userId="S::mirjana.hrestak@skole.hr::49815455-4e4c-4849-8c71-90b1ad439328" providerId="AD" clId="Web-{76CE8D3E-48BE-BB8A-FA6E-19BE15E3C56A}" dt="2020-04-27T07:03:31.795" v="1987"/>
          <pc:sldLayoutMkLst>
            <pc:docMk/>
            <pc:sldMasterMk cId="2846010714" sldId="2147483744"/>
            <pc:sldLayoutMk cId="2169849708" sldId="2147483741"/>
          </pc:sldLayoutMkLst>
        </pc:sldLayoutChg>
        <pc:sldLayoutChg chg="add del">
          <pc:chgData name="Mirjana Hrestak" userId="S::mirjana.hrestak@skole.hr::49815455-4e4c-4849-8c71-90b1ad439328" providerId="AD" clId="Web-{76CE8D3E-48BE-BB8A-FA6E-19BE15E3C56A}" dt="2020-04-27T07:03:31.795" v="1987"/>
          <pc:sldLayoutMkLst>
            <pc:docMk/>
            <pc:sldMasterMk cId="2846010714" sldId="2147483744"/>
            <pc:sldLayoutMk cId="584029823" sldId="2147483742"/>
          </pc:sldLayoutMkLst>
        </pc:sldLayoutChg>
        <pc:sldLayoutChg chg="add del">
          <pc:chgData name="Mirjana Hrestak" userId="S::mirjana.hrestak@skole.hr::49815455-4e4c-4849-8c71-90b1ad439328" providerId="AD" clId="Web-{76CE8D3E-48BE-BB8A-FA6E-19BE15E3C56A}" dt="2020-04-27T07:03:31.795" v="1987"/>
          <pc:sldLayoutMkLst>
            <pc:docMk/>
            <pc:sldMasterMk cId="2846010714" sldId="2147483744"/>
            <pc:sldLayoutMk cId="590070739" sldId="2147483743"/>
          </pc:sldLayoutMkLst>
        </pc:sldLayoutChg>
      </pc:sldMasterChg>
      <pc:sldMasterChg chg="add addSldLayout modSldLayout">
        <pc:chgData name="Mirjana Hrestak" userId="S::mirjana.hrestak@skole.hr::49815455-4e4c-4849-8c71-90b1ad439328" providerId="AD" clId="Web-{76CE8D3E-48BE-BB8A-FA6E-19BE15E3C56A}" dt="2020-04-27T07:03:31.795" v="1987"/>
        <pc:sldMasterMkLst>
          <pc:docMk/>
          <pc:sldMasterMk cId="4150887400" sldId="2147483745"/>
        </pc:sldMasterMkLst>
        <pc:sldLayoutChg chg="add mod replId">
          <pc:chgData name="Mirjana Hrestak" userId="S::mirjana.hrestak@skole.hr::49815455-4e4c-4849-8c71-90b1ad439328" providerId="AD" clId="Web-{76CE8D3E-48BE-BB8A-FA6E-19BE15E3C56A}" dt="2020-04-27T07:03:31.795" v="1987"/>
          <pc:sldLayoutMkLst>
            <pc:docMk/>
            <pc:sldMasterMk cId="4150887400" sldId="2147483745"/>
            <pc:sldLayoutMk cId="78358654" sldId="2147483746"/>
          </pc:sldLayoutMkLst>
        </pc:sldLayoutChg>
        <pc:sldLayoutChg chg="add mod replId">
          <pc:chgData name="Mirjana Hrestak" userId="S::mirjana.hrestak@skole.hr::49815455-4e4c-4849-8c71-90b1ad439328" providerId="AD" clId="Web-{76CE8D3E-48BE-BB8A-FA6E-19BE15E3C56A}" dt="2020-04-27T07:03:31.795" v="1987"/>
          <pc:sldLayoutMkLst>
            <pc:docMk/>
            <pc:sldMasterMk cId="4150887400" sldId="2147483745"/>
            <pc:sldLayoutMk cId="31047223" sldId="2147483747"/>
          </pc:sldLayoutMkLst>
        </pc:sldLayoutChg>
        <pc:sldLayoutChg chg="add mod replId">
          <pc:chgData name="Mirjana Hrestak" userId="S::mirjana.hrestak@skole.hr::49815455-4e4c-4849-8c71-90b1ad439328" providerId="AD" clId="Web-{76CE8D3E-48BE-BB8A-FA6E-19BE15E3C56A}" dt="2020-04-27T07:03:31.795" v="1987"/>
          <pc:sldLayoutMkLst>
            <pc:docMk/>
            <pc:sldMasterMk cId="4150887400" sldId="2147483745"/>
            <pc:sldLayoutMk cId="1366032529" sldId="2147483748"/>
          </pc:sldLayoutMkLst>
        </pc:sldLayoutChg>
        <pc:sldLayoutChg chg="add mod replId">
          <pc:chgData name="Mirjana Hrestak" userId="S::mirjana.hrestak@skole.hr::49815455-4e4c-4849-8c71-90b1ad439328" providerId="AD" clId="Web-{76CE8D3E-48BE-BB8A-FA6E-19BE15E3C56A}" dt="2020-04-27T07:03:31.795" v="1987"/>
          <pc:sldLayoutMkLst>
            <pc:docMk/>
            <pc:sldMasterMk cId="4150887400" sldId="2147483745"/>
            <pc:sldLayoutMk cId="2577558678" sldId="2147483749"/>
          </pc:sldLayoutMkLst>
        </pc:sldLayoutChg>
        <pc:sldLayoutChg chg="add mod replId">
          <pc:chgData name="Mirjana Hrestak" userId="S::mirjana.hrestak@skole.hr::49815455-4e4c-4849-8c71-90b1ad439328" providerId="AD" clId="Web-{76CE8D3E-48BE-BB8A-FA6E-19BE15E3C56A}" dt="2020-04-27T07:03:31.795" v="1987"/>
          <pc:sldLayoutMkLst>
            <pc:docMk/>
            <pc:sldMasterMk cId="4150887400" sldId="2147483745"/>
            <pc:sldLayoutMk cId="349730551" sldId="2147483750"/>
          </pc:sldLayoutMkLst>
        </pc:sldLayoutChg>
        <pc:sldLayoutChg chg="add mod replId">
          <pc:chgData name="Mirjana Hrestak" userId="S::mirjana.hrestak@skole.hr::49815455-4e4c-4849-8c71-90b1ad439328" providerId="AD" clId="Web-{76CE8D3E-48BE-BB8A-FA6E-19BE15E3C56A}" dt="2020-04-27T07:03:31.795" v="1987"/>
          <pc:sldLayoutMkLst>
            <pc:docMk/>
            <pc:sldMasterMk cId="4150887400" sldId="2147483745"/>
            <pc:sldLayoutMk cId="1138147139" sldId="2147483751"/>
          </pc:sldLayoutMkLst>
        </pc:sldLayoutChg>
        <pc:sldLayoutChg chg="add mod replId">
          <pc:chgData name="Mirjana Hrestak" userId="S::mirjana.hrestak@skole.hr::49815455-4e4c-4849-8c71-90b1ad439328" providerId="AD" clId="Web-{76CE8D3E-48BE-BB8A-FA6E-19BE15E3C56A}" dt="2020-04-27T07:03:31.795" v="1987"/>
          <pc:sldLayoutMkLst>
            <pc:docMk/>
            <pc:sldMasterMk cId="4150887400" sldId="2147483745"/>
            <pc:sldLayoutMk cId="1675503191" sldId="2147483752"/>
          </pc:sldLayoutMkLst>
        </pc:sldLayoutChg>
        <pc:sldLayoutChg chg="add mod replId">
          <pc:chgData name="Mirjana Hrestak" userId="S::mirjana.hrestak@skole.hr::49815455-4e4c-4849-8c71-90b1ad439328" providerId="AD" clId="Web-{76CE8D3E-48BE-BB8A-FA6E-19BE15E3C56A}" dt="2020-04-27T07:03:31.795" v="1987"/>
          <pc:sldLayoutMkLst>
            <pc:docMk/>
            <pc:sldMasterMk cId="4150887400" sldId="2147483745"/>
            <pc:sldLayoutMk cId="2478452275" sldId="2147483753"/>
          </pc:sldLayoutMkLst>
        </pc:sldLayoutChg>
        <pc:sldLayoutChg chg="add mod replId">
          <pc:chgData name="Mirjana Hrestak" userId="S::mirjana.hrestak@skole.hr::49815455-4e4c-4849-8c71-90b1ad439328" providerId="AD" clId="Web-{76CE8D3E-48BE-BB8A-FA6E-19BE15E3C56A}" dt="2020-04-27T07:03:31.795" v="1987"/>
          <pc:sldLayoutMkLst>
            <pc:docMk/>
            <pc:sldMasterMk cId="4150887400" sldId="2147483745"/>
            <pc:sldLayoutMk cId="1035635394" sldId="2147483754"/>
          </pc:sldLayoutMkLst>
        </pc:sldLayoutChg>
        <pc:sldLayoutChg chg="add mod replId">
          <pc:chgData name="Mirjana Hrestak" userId="S::mirjana.hrestak@skole.hr::49815455-4e4c-4849-8c71-90b1ad439328" providerId="AD" clId="Web-{76CE8D3E-48BE-BB8A-FA6E-19BE15E3C56A}" dt="2020-04-27T07:03:31.795" v="1987"/>
          <pc:sldLayoutMkLst>
            <pc:docMk/>
            <pc:sldMasterMk cId="4150887400" sldId="2147483745"/>
            <pc:sldLayoutMk cId="1250033295" sldId="2147483755"/>
          </pc:sldLayoutMkLst>
        </pc:sldLayoutChg>
        <pc:sldLayoutChg chg="add mod replId">
          <pc:chgData name="Mirjana Hrestak" userId="S::mirjana.hrestak@skole.hr::49815455-4e4c-4849-8c71-90b1ad439328" providerId="AD" clId="Web-{76CE8D3E-48BE-BB8A-FA6E-19BE15E3C56A}" dt="2020-04-27T07:03:31.795" v="1987"/>
          <pc:sldLayoutMkLst>
            <pc:docMk/>
            <pc:sldMasterMk cId="4150887400" sldId="2147483745"/>
            <pc:sldLayoutMk cId="1574736722" sldId="2147483756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8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033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36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32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58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3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47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03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52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3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87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8">
            <a:extLst>
              <a:ext uri="{FF2B5EF4-FFF2-40B4-BE49-F238E27FC236}">
                <a16:creationId xmlns:a16="http://schemas.microsoft.com/office/drawing/2014/main" xmlns="" id="{6CCA5F87-1D1E-45CB-8D83-FC7EEFAD99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D839BEB-7684-4E0B-BA0D-DBCA03FE62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91" t="17514" r="-1" b="10563"/>
          <a:stretch/>
        </p:blipFill>
        <p:spPr>
          <a:xfrm>
            <a:off x="20" y="10"/>
            <a:ext cx="8668492" cy="6857990"/>
          </a:xfrm>
          <a:prstGeom prst="rect">
            <a:avLst/>
          </a:prstGeom>
        </p:spPr>
      </p:pic>
      <p:sp>
        <p:nvSpPr>
          <p:cNvPr id="10" name="Rectangle 10">
            <a:extLst>
              <a:ext uri="{FF2B5EF4-FFF2-40B4-BE49-F238E27FC236}">
                <a16:creationId xmlns:a16="http://schemas.microsoft.com/office/drawing/2014/main" xmlns="" id="{7CCFC2C6-6238-4A2F-93DE-2ADF74AF63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48600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400" b="1" dirty="0" err="1">
                <a:cs typeface="Calibri Light"/>
              </a:rPr>
              <a:t>Hrvatski</a:t>
            </a:r>
            <a:r>
              <a:rPr lang="en-US" sz="4400" b="1" dirty="0">
                <a:cs typeface="Calibri Light"/>
              </a:rPr>
              <a:t> </a:t>
            </a:r>
            <a:r>
              <a:rPr lang="en-US" sz="4400" b="1" dirty="0" err="1">
                <a:cs typeface="Calibri Light"/>
              </a:rPr>
              <a:t>jezik</a:t>
            </a:r>
            <a:r>
              <a:rPr lang="en-US" sz="4400" b="1" dirty="0">
                <a:cs typeface="Calibri Light"/>
              </a:rPr>
              <a:t>;</a:t>
            </a:r>
            <a:br>
              <a:rPr lang="en-US" sz="4400" b="1" dirty="0">
                <a:cs typeface="Calibri Light"/>
              </a:rPr>
            </a:br>
            <a:r>
              <a:rPr lang="en-US" sz="4400" b="1" dirty="0">
                <a:cs typeface="Calibri Light"/>
              </a:rPr>
              <a:t>6b </a:t>
            </a:r>
            <a:r>
              <a:rPr lang="en-US" sz="4400" b="1" dirty="0" err="1">
                <a:cs typeface="Calibri Light"/>
              </a:rPr>
              <a:t>i</a:t>
            </a:r>
            <a:r>
              <a:rPr lang="en-US" sz="4400" b="1" dirty="0">
                <a:cs typeface="Calibri Light"/>
              </a:rPr>
              <a:t> 6c </a:t>
            </a:r>
            <a:r>
              <a:rPr lang="en-US" sz="4400" b="1" dirty="0" err="1">
                <a:cs typeface="Calibri Light"/>
              </a:rPr>
              <a:t>razred</a:t>
            </a:r>
            <a:r>
              <a:rPr lang="en-US" sz="4400" b="1" dirty="0">
                <a:cs typeface="Calibri Light"/>
              </a:rPr>
              <a:t/>
            </a:r>
            <a:br>
              <a:rPr lang="en-US" sz="4400" b="1" dirty="0">
                <a:cs typeface="Calibri Light"/>
              </a:rPr>
            </a:br>
            <a:r>
              <a:rPr lang="en-US" sz="4400" b="1" dirty="0" err="1">
                <a:cs typeface="Calibri Light"/>
              </a:rPr>
              <a:t>Jezične</a:t>
            </a:r>
            <a:r>
              <a:rPr lang="en-US" sz="4400" b="1" dirty="0">
                <a:cs typeface="Calibri Light"/>
              </a:rPr>
              <a:t> </a:t>
            </a:r>
            <a:r>
              <a:rPr lang="en-US" sz="4400" b="1" dirty="0" err="1">
                <a:cs typeface="Calibri Light"/>
              </a:rPr>
              <a:t>igre</a:t>
            </a:r>
            <a:r>
              <a:rPr lang="en-US" sz="4400" b="1" dirty="0">
                <a:cs typeface="Calibri Light"/>
              </a:rPr>
              <a:t>; </a:t>
            </a:r>
            <a:r>
              <a:rPr lang="en-US" sz="4400" b="1" dirty="0" err="1">
                <a:cs typeface="Calibri Light"/>
              </a:rPr>
              <a:t>Ponavljanje</a:t>
            </a:r>
            <a:r>
              <a:rPr lang="en-US" sz="4400" b="1" dirty="0">
                <a:cs typeface="Calibri Light"/>
              </a:rPr>
              <a:t> </a:t>
            </a:r>
            <a:r>
              <a:rPr lang="en-US" sz="4400" b="1" dirty="0" err="1">
                <a:cs typeface="Calibri Light"/>
              </a:rPr>
              <a:t>jezičnih</a:t>
            </a:r>
            <a:r>
              <a:rPr lang="en-US" sz="4400" b="1" dirty="0">
                <a:cs typeface="Calibri Light"/>
              </a:rPr>
              <a:t> </a:t>
            </a:r>
            <a:r>
              <a:rPr lang="en-US" sz="4400" b="1" dirty="0" err="1">
                <a:cs typeface="Calibri Light"/>
              </a:rPr>
              <a:t>sadržaja</a:t>
            </a:r>
            <a:endParaRPr lang="en-US" sz="4400" b="1" dirty="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48600" y="4872922"/>
            <a:ext cx="4023360" cy="1208141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2000">
                <a:cs typeface="Calibri"/>
              </a:rPr>
              <a:t>Mirjana Hrestak, prof. reh.</a:t>
            </a:r>
            <a:endParaRPr lang="en-US" sz="2000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xmlns="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xmlns="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5389AB3-5793-4191-ABC1-957812D23DEF}"/>
              </a:ext>
            </a:extLst>
          </p:cNvPr>
          <p:cNvSpPr/>
          <p:nvPr/>
        </p:nvSpPr>
        <p:spPr>
          <a:xfrm>
            <a:off x="7684716" y="591854"/>
            <a:ext cx="918575" cy="3653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590EE5-5407-4D9D-90AB-A870CEC61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75" y="793750"/>
            <a:ext cx="10563225" cy="906463"/>
          </a:xfrm>
        </p:spPr>
        <p:txBody>
          <a:bodyPr>
            <a:normAutofit fontScale="90000"/>
          </a:bodyPr>
          <a:lstStyle/>
          <a:p>
            <a:r>
              <a:rPr lang="en-US" b="1" err="1"/>
              <a:t>Zadatak</a:t>
            </a:r>
            <a:r>
              <a:rPr lang="en-US" b="1"/>
              <a:t>: </a:t>
            </a:r>
            <a:r>
              <a:rPr lang="en-US" b="1" err="1"/>
              <a:t>Pročitaj</a:t>
            </a:r>
            <a:r>
              <a:rPr lang="en-US" b="1"/>
              <a:t> Ivanov </a:t>
            </a:r>
            <a:r>
              <a:rPr lang="en-US" b="1" err="1"/>
              <a:t>sastavak</a:t>
            </a:r>
            <a:r>
              <a:rPr lang="en-US" b="1"/>
              <a:t> </a:t>
            </a:r>
            <a:r>
              <a:rPr lang="en-US" b="1" err="1"/>
              <a:t>i</a:t>
            </a:r>
            <a:r>
              <a:rPr lang="en-US" b="1"/>
              <a:t> </a:t>
            </a:r>
            <a:r>
              <a:rPr lang="en-US" b="1" err="1"/>
              <a:t>stavi</a:t>
            </a:r>
            <a:r>
              <a:rPr lang="en-US" b="1"/>
              <a:t> </a:t>
            </a:r>
            <a:r>
              <a:rPr lang="en-US" b="1" err="1"/>
              <a:t>rečenične</a:t>
            </a:r>
            <a:r>
              <a:rPr lang="en-US" b="1"/>
              <a:t> </a:t>
            </a:r>
            <a:r>
              <a:rPr lang="en-US" b="1" err="1"/>
              <a:t>znakove</a:t>
            </a:r>
            <a:r>
              <a:rPr lang="en-US" b="1"/>
              <a:t> </a:t>
            </a:r>
            <a:r>
              <a:rPr lang="en-US" b="1" err="1"/>
              <a:t>na</a:t>
            </a:r>
            <a:r>
              <a:rPr lang="en-US" b="1"/>
              <a:t> </a:t>
            </a:r>
            <a:r>
              <a:rPr lang="en-US" b="1" err="1"/>
              <a:t>pravo</a:t>
            </a:r>
            <a:r>
              <a:rPr lang="en-US" b="1"/>
              <a:t> </a:t>
            </a:r>
            <a:r>
              <a:rPr lang="en-US" b="1" err="1"/>
              <a:t>mjesto</a:t>
            </a:r>
            <a:r>
              <a:rPr lang="en-US" b="1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86EE76-6143-42C3-821B-5C680A3CE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9025"/>
            <a:ext cx="10515600" cy="38179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 err="1"/>
              <a:t>sunce</a:t>
            </a:r>
            <a:r>
              <a:rPr lang="en-US" dirty="0"/>
              <a:t> me </a:t>
            </a:r>
            <a:r>
              <a:rPr lang="en-US" dirty="0" err="1"/>
              <a:t>škaklja</a:t>
            </a:r>
            <a:r>
              <a:rPr lang="en-US" dirty="0"/>
              <a:t> po </a:t>
            </a:r>
            <a:r>
              <a:rPr lang="en-US" dirty="0" err="1"/>
              <a:t>nosu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je </a:t>
            </a:r>
            <a:r>
              <a:rPr lang="en-US" dirty="0" err="1"/>
              <a:t>jutro</a:t>
            </a:r>
            <a:r>
              <a:rPr lang="en-US" dirty="0"/>
              <a:t> a </a:t>
            </a:r>
            <a:r>
              <a:rPr lang="en-US" dirty="0" err="1"/>
              <a:t>meni</a:t>
            </a:r>
            <a:r>
              <a:rPr lang="en-US" dirty="0"/>
              <a:t> se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spava</a:t>
            </a:r>
            <a:r>
              <a:rPr lang="en-US" dirty="0"/>
              <a:t> ne da mi se </a:t>
            </a:r>
            <a:r>
              <a:rPr lang="en-US" dirty="0" err="1"/>
              <a:t>ustati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toplog</a:t>
            </a:r>
            <a:r>
              <a:rPr lang="en-US" dirty="0"/>
              <a:t> </a:t>
            </a:r>
            <a:r>
              <a:rPr lang="en-US" dirty="0" err="1"/>
              <a:t>kreveta</a:t>
            </a:r>
            <a:r>
              <a:rPr lang="en-US" dirty="0"/>
              <a:t> </a:t>
            </a:r>
            <a:r>
              <a:rPr lang="en-US" dirty="0" err="1"/>
              <a:t>ugodan</a:t>
            </a:r>
            <a:r>
              <a:rPr lang="en-US" dirty="0"/>
              <a:t> </a:t>
            </a:r>
            <a:r>
              <a:rPr lang="en-US" dirty="0" err="1"/>
              <a:t>miris</a:t>
            </a:r>
            <a:r>
              <a:rPr lang="en-US" dirty="0"/>
              <a:t> </a:t>
            </a:r>
            <a:r>
              <a:rPr lang="en-US" dirty="0" err="1"/>
              <a:t>kave</a:t>
            </a:r>
            <a:r>
              <a:rPr lang="en-US" dirty="0"/>
              <a:t> </a:t>
            </a:r>
            <a:r>
              <a:rPr lang="en-US" dirty="0" err="1"/>
              <a:t>dopire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kuhinje</a:t>
            </a:r>
            <a:r>
              <a:rPr lang="en-US" dirty="0"/>
              <a:t> </a:t>
            </a:r>
            <a:r>
              <a:rPr lang="en-US" dirty="0" err="1"/>
              <a:t>ipak</a:t>
            </a:r>
            <a:r>
              <a:rPr lang="en-US" dirty="0"/>
              <a:t> </a:t>
            </a:r>
            <a:r>
              <a:rPr lang="en-US" dirty="0" err="1"/>
              <a:t>ću</a:t>
            </a:r>
            <a:r>
              <a:rPr lang="en-US" dirty="0"/>
              <a:t> </a:t>
            </a:r>
            <a:r>
              <a:rPr lang="en-US" dirty="0" err="1"/>
              <a:t>ustati</a:t>
            </a:r>
            <a:r>
              <a:rPr lang="en-US" dirty="0"/>
              <a:t> </a:t>
            </a:r>
            <a:r>
              <a:rPr lang="en-US" dirty="0" err="1"/>
              <a:t>lijep</a:t>
            </a:r>
            <a:r>
              <a:rPr lang="en-US" dirty="0"/>
              <a:t> je dan pa </a:t>
            </a:r>
            <a:r>
              <a:rPr lang="en-US" dirty="0" err="1"/>
              <a:t>ću</a:t>
            </a:r>
            <a:r>
              <a:rPr lang="en-US" dirty="0"/>
              <a:t> </a:t>
            </a:r>
            <a:r>
              <a:rPr lang="en-US" dirty="0" err="1"/>
              <a:t>krenuti</a:t>
            </a:r>
            <a:r>
              <a:rPr lang="en-US" dirty="0"/>
              <a:t> u </a:t>
            </a:r>
            <a:r>
              <a:rPr lang="en-US" dirty="0" err="1"/>
              <a:t>šetnju</a:t>
            </a:r>
            <a:endParaRPr lang="en-US" dirty="0">
              <a:cs typeface="Calibri" panose="020F0502020204030204"/>
            </a:endParaRPr>
          </a:p>
          <a:p>
            <a:endParaRPr lang="en-US"/>
          </a:p>
          <a:p>
            <a:pPr marL="0" indent="0">
              <a:buNone/>
            </a:pPr>
            <a:r>
              <a:rPr lang="en-US" b="1" dirty="0" err="1"/>
              <a:t>Pomoć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en-US" dirty="0"/>
              <a:t>U </a:t>
            </a:r>
            <a:r>
              <a:rPr lang="en-US" dirty="0" err="1"/>
              <a:t>zadatku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b="1" dirty="0" err="1"/>
              <a:t>šest</a:t>
            </a:r>
            <a:r>
              <a:rPr lang="en-US" dirty="0"/>
              <a:t> </a:t>
            </a:r>
            <a:r>
              <a:rPr lang="en-US" dirty="0" err="1"/>
              <a:t>rečenica</a:t>
            </a:r>
            <a:r>
              <a:rPr lang="en-US" dirty="0"/>
              <a:t>. Ne </a:t>
            </a:r>
            <a:r>
              <a:rPr lang="en-US" dirty="0" err="1"/>
              <a:t>zaboravi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rečenice</a:t>
            </a:r>
            <a:r>
              <a:rPr lang="en-US" dirty="0"/>
              <a:t> </a:t>
            </a:r>
            <a:r>
              <a:rPr lang="en-US" dirty="0" err="1"/>
              <a:t>staviti</a:t>
            </a:r>
            <a:r>
              <a:rPr lang="en-US" dirty="0"/>
              <a:t> </a:t>
            </a:r>
            <a:r>
              <a:rPr lang="en-US" b="1" dirty="0" err="1"/>
              <a:t>veliko</a:t>
            </a:r>
            <a:r>
              <a:rPr lang="en-US" b="1" dirty="0"/>
              <a:t> </a:t>
            </a:r>
            <a:r>
              <a:rPr lang="en-US" b="1" dirty="0" err="1"/>
              <a:t>slovo</a:t>
            </a:r>
            <a:r>
              <a:rPr lang="en-US" dirty="0"/>
              <a:t>. U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rečenici</a:t>
            </a:r>
            <a:r>
              <a:rPr lang="en-US" dirty="0"/>
              <a:t> je  </a:t>
            </a:r>
            <a:r>
              <a:rPr lang="en-US" b="1" dirty="0" err="1"/>
              <a:t>zarez</a:t>
            </a:r>
            <a:r>
              <a:rPr lang="en-US" b="1" dirty="0"/>
              <a:t>.</a:t>
            </a:r>
            <a:endParaRPr lang="en-US" b="1">
              <a:cs typeface="Calibri" panose="020F0502020204030204"/>
            </a:endParaRP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46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864248-1F72-460F-ABB3-928B66DEF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450" y="1079500"/>
            <a:ext cx="10506075" cy="849313"/>
          </a:xfrm>
        </p:spPr>
        <p:txBody>
          <a:bodyPr>
            <a:normAutofit fontScale="90000"/>
          </a:bodyPr>
          <a:lstStyle/>
          <a:p>
            <a:r>
              <a:rPr lang="en-US" b="1" err="1">
                <a:latin typeface="Arial Nova"/>
              </a:rPr>
              <a:t>Zadatak</a:t>
            </a:r>
            <a:r>
              <a:rPr lang="en-US" b="1" dirty="0">
                <a:latin typeface="Arial Nova"/>
              </a:rPr>
              <a:t>: </a:t>
            </a:r>
            <a:r>
              <a:rPr lang="en-US" b="1" err="1">
                <a:solidFill>
                  <a:srgbClr val="FF0000"/>
                </a:solidFill>
                <a:latin typeface="Arial Nova"/>
              </a:rPr>
              <a:t>Jesne</a:t>
            </a:r>
            <a:r>
              <a:rPr lang="en-US" b="1" dirty="0">
                <a:latin typeface="Arial Nova"/>
              </a:rPr>
              <a:t> </a:t>
            </a:r>
            <a:r>
              <a:rPr lang="en-US" b="1" err="1">
                <a:latin typeface="Arial Nova"/>
              </a:rPr>
              <a:t>rečenice</a:t>
            </a:r>
            <a:r>
              <a:rPr lang="en-US" b="1" dirty="0">
                <a:latin typeface="Arial Nova"/>
              </a:rPr>
              <a:t> </a:t>
            </a:r>
            <a:r>
              <a:rPr lang="en-US" b="1" err="1">
                <a:latin typeface="Arial Nova"/>
              </a:rPr>
              <a:t>pretvori</a:t>
            </a:r>
            <a:r>
              <a:rPr lang="en-US" b="1" dirty="0">
                <a:latin typeface="Arial Nova"/>
              </a:rPr>
              <a:t> u </a:t>
            </a:r>
            <a:r>
              <a:rPr lang="en-US" b="1" err="1">
                <a:solidFill>
                  <a:srgbClr val="FF0000"/>
                </a:solidFill>
                <a:latin typeface="Arial Nova"/>
              </a:rPr>
              <a:t>niječne</a:t>
            </a:r>
            <a:r>
              <a:rPr lang="en-US" b="1" dirty="0">
                <a:latin typeface="Arial Nova"/>
              </a:rPr>
              <a:t>.</a:t>
            </a:r>
            <a:br>
              <a:rPr lang="en-US" b="1" dirty="0">
                <a:latin typeface="Arial Nova"/>
              </a:rPr>
            </a:br>
            <a:r>
              <a:rPr lang="en-US" err="1">
                <a:latin typeface="Arial Nova"/>
              </a:rPr>
              <a:t>Primjer</a:t>
            </a:r>
            <a:r>
              <a:rPr lang="en-US" dirty="0">
                <a:latin typeface="Arial Nova"/>
              </a:rPr>
              <a:t>: Ana </a:t>
            </a:r>
            <a:r>
              <a:rPr lang="en-US" b="1" err="1">
                <a:latin typeface="Arial Nova"/>
              </a:rPr>
              <a:t>ima</a:t>
            </a:r>
            <a:r>
              <a:rPr lang="en-US" dirty="0">
                <a:latin typeface="Arial Nova"/>
              </a:rPr>
              <a:t> </a:t>
            </a:r>
            <a:r>
              <a:rPr lang="en-US" err="1">
                <a:latin typeface="Arial Nova"/>
              </a:rPr>
              <a:t>plavu</a:t>
            </a:r>
            <a:r>
              <a:rPr lang="en-US" dirty="0">
                <a:latin typeface="Arial Nova"/>
              </a:rPr>
              <a:t> </a:t>
            </a:r>
            <a:r>
              <a:rPr lang="en-US" err="1">
                <a:latin typeface="Arial Nova"/>
              </a:rPr>
              <a:t>haljinu</a:t>
            </a:r>
            <a:r>
              <a:rPr lang="en-US" dirty="0">
                <a:latin typeface="Arial Nova"/>
              </a:rPr>
              <a:t>.</a:t>
            </a:r>
            <a:br>
              <a:rPr lang="en-US" dirty="0">
                <a:latin typeface="Arial Nova"/>
              </a:rPr>
            </a:br>
            <a:r>
              <a:rPr lang="en-US" dirty="0">
                <a:latin typeface="Arial Nova"/>
              </a:rPr>
              <a:t>               Ana </a:t>
            </a:r>
            <a:r>
              <a:rPr lang="en-US" b="1" dirty="0" err="1">
                <a:latin typeface="Arial Nova"/>
              </a:rPr>
              <a:t>nema</a:t>
            </a:r>
            <a:r>
              <a:rPr lang="en-US" dirty="0">
                <a:latin typeface="Arial Nova"/>
              </a:rPr>
              <a:t> </a:t>
            </a:r>
            <a:r>
              <a:rPr lang="en-US" dirty="0" err="1">
                <a:latin typeface="Arial Nova"/>
              </a:rPr>
              <a:t>plavu</a:t>
            </a:r>
            <a:r>
              <a:rPr lang="en-US" dirty="0">
                <a:latin typeface="Arial Nova"/>
              </a:rPr>
              <a:t> </a:t>
            </a:r>
            <a:r>
              <a:rPr lang="en-US" dirty="0" err="1">
                <a:latin typeface="Arial Nova"/>
              </a:rPr>
              <a:t>haljinu</a:t>
            </a:r>
            <a:r>
              <a:rPr lang="en-US" dirty="0">
                <a:latin typeface="Arial Nova"/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11F183-A593-4992-AADF-110703EDC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0575" y="3166301"/>
            <a:ext cx="10563225" cy="30106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Ivan </a:t>
            </a:r>
            <a:r>
              <a:rPr lang="en-US" dirty="0" err="1"/>
              <a:t>promatra</a:t>
            </a:r>
            <a:r>
              <a:rPr lang="en-US" dirty="0"/>
              <a:t> </a:t>
            </a:r>
            <a:r>
              <a:rPr lang="en-US" dirty="0" err="1"/>
              <a:t>cvijet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Cvijet</a:t>
            </a:r>
            <a:r>
              <a:rPr lang="en-US" dirty="0"/>
              <a:t> se </a:t>
            </a:r>
            <a:r>
              <a:rPr lang="en-US" dirty="0" err="1"/>
              <a:t>njiše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vjetru</a:t>
            </a:r>
            <a:r>
              <a:rPr lang="en-US" dirty="0"/>
              <a:t>.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 err="1"/>
              <a:t>Pčele</a:t>
            </a:r>
            <a:r>
              <a:rPr lang="en-US" dirty="0"/>
              <a:t> </a:t>
            </a:r>
            <a:r>
              <a:rPr lang="en-US" dirty="0" err="1"/>
              <a:t>oblijeću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/>
              <a:t>cvijeta</a:t>
            </a:r>
            <a:r>
              <a:rPr lang="en-US" dirty="0"/>
              <a:t>.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 err="1"/>
              <a:t>Cvijet</a:t>
            </a:r>
            <a:r>
              <a:rPr lang="en-US" dirty="0"/>
              <a:t> je </a:t>
            </a:r>
            <a:r>
              <a:rPr lang="en-US" dirty="0" err="1"/>
              <a:t>plave</a:t>
            </a:r>
            <a:r>
              <a:rPr lang="en-US" dirty="0"/>
              <a:t> </a:t>
            </a:r>
            <a:r>
              <a:rPr lang="en-US" dirty="0" err="1"/>
              <a:t>boje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divno</a:t>
            </a:r>
            <a:r>
              <a:rPr lang="en-US" dirty="0"/>
              <a:t> </a:t>
            </a:r>
            <a:r>
              <a:rPr lang="en-US" dirty="0" err="1"/>
              <a:t>miriše</a:t>
            </a:r>
            <a:r>
              <a:rPr lang="en-US" dirty="0"/>
              <a:t>.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/>
              <a:t>Ivan je </a:t>
            </a:r>
            <a:r>
              <a:rPr lang="en-US" dirty="0" err="1"/>
              <a:t>odlučio</a:t>
            </a:r>
            <a:r>
              <a:rPr lang="en-US" dirty="0"/>
              <a:t> </a:t>
            </a:r>
            <a:r>
              <a:rPr lang="en-US" dirty="0" err="1"/>
              <a:t>ubrati</a:t>
            </a:r>
            <a:r>
              <a:rPr lang="en-US" dirty="0"/>
              <a:t> </a:t>
            </a:r>
            <a:r>
              <a:rPr lang="en-US" dirty="0" err="1"/>
              <a:t>cvijet</a:t>
            </a:r>
            <a:r>
              <a:rPr lang="en-US" dirty="0"/>
              <a:t>.</a:t>
            </a: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76701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453288-AEF5-4E86-B062-18D6882F7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543" y="1649757"/>
            <a:ext cx="10274208" cy="68021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Zadatak</a:t>
            </a:r>
            <a:r>
              <a:rPr lang="en-US" b="1" dirty="0"/>
              <a:t>: </a:t>
            </a:r>
            <a:r>
              <a:rPr lang="en-US" b="1" dirty="0" err="1"/>
              <a:t>Pročitaj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prepiši</a:t>
            </a:r>
            <a:r>
              <a:rPr lang="en-US" b="1" dirty="0"/>
              <a:t> </a:t>
            </a:r>
            <a:r>
              <a:rPr lang="en-US" b="1" dirty="0" err="1"/>
              <a:t>ulomak</a:t>
            </a:r>
            <a:r>
              <a:rPr lang="en-US" b="1" dirty="0"/>
              <a:t> </a:t>
            </a:r>
            <a:r>
              <a:rPr lang="en-US" b="1" dirty="0" err="1"/>
              <a:t>iz</a:t>
            </a:r>
            <a:r>
              <a:rPr lang="en-US" b="1" dirty="0"/>
              <a:t> </a:t>
            </a:r>
            <a:r>
              <a:rPr lang="en-US" b="1" dirty="0" err="1"/>
              <a:t>priče</a:t>
            </a:r>
            <a:r>
              <a:rPr lang="en-US" b="1" dirty="0"/>
              <a:t>. </a:t>
            </a:r>
            <a:r>
              <a:rPr lang="en-US" b="1" dirty="0" err="1"/>
              <a:t>Jesne</a:t>
            </a:r>
            <a:r>
              <a:rPr lang="en-US" b="1" dirty="0"/>
              <a:t> </a:t>
            </a:r>
            <a:r>
              <a:rPr lang="en-US" b="1" dirty="0" err="1"/>
              <a:t>rečenice</a:t>
            </a:r>
            <a:r>
              <a:rPr lang="en-US" b="1" dirty="0"/>
              <a:t> </a:t>
            </a:r>
            <a:r>
              <a:rPr lang="en-US" b="1" dirty="0" err="1"/>
              <a:t>podcrtaj</a:t>
            </a:r>
            <a:r>
              <a:rPr lang="en-US" b="1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crvenom</a:t>
            </a:r>
            <a:r>
              <a:rPr lang="en-US" b="1" dirty="0"/>
              <a:t>, a </a:t>
            </a:r>
            <a:r>
              <a:rPr lang="en-US" b="1" dirty="0" err="1"/>
              <a:t>niječne</a:t>
            </a:r>
            <a:r>
              <a:rPr lang="en-US" b="1" dirty="0"/>
              <a:t> </a:t>
            </a:r>
            <a:r>
              <a:rPr lang="en-US" b="1" dirty="0" err="1">
                <a:solidFill>
                  <a:srgbClr val="0070C0"/>
                </a:solidFill>
              </a:rPr>
              <a:t>plavom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/>
              <a:t>bojom</a:t>
            </a:r>
            <a:r>
              <a:rPr lang="en-US" b="1" dirty="0"/>
              <a:t>.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b="1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4967A7-7E75-4409-B6F4-0D9218580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587625"/>
            <a:ext cx="10420350" cy="42656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err="1"/>
              <a:t>Dogodilo</a:t>
            </a:r>
            <a:r>
              <a:rPr lang="en-US"/>
              <a:t> se: Goran se </a:t>
            </a:r>
            <a:r>
              <a:rPr lang="en-US" err="1"/>
              <a:t>zaljubio</a:t>
            </a:r>
            <a:r>
              <a:rPr lang="en-US"/>
              <a:t> u </a:t>
            </a:r>
            <a:r>
              <a:rPr lang="en-US" err="1"/>
              <a:t>Ljiljanu</a:t>
            </a:r>
            <a:r>
              <a:rPr lang="en-US"/>
              <a:t>. </a:t>
            </a:r>
            <a:r>
              <a:rPr lang="en-US" err="1"/>
              <a:t>Ljiljana</a:t>
            </a:r>
            <a:r>
              <a:rPr lang="en-US"/>
              <a:t> </a:t>
            </a:r>
            <a:r>
              <a:rPr lang="en-US" err="1"/>
              <a:t>nema</a:t>
            </a:r>
            <a:r>
              <a:rPr lang="en-US"/>
              <a:t> </a:t>
            </a:r>
            <a:r>
              <a:rPr lang="en-US" err="1"/>
              <a:t>dobar</a:t>
            </a:r>
            <a:r>
              <a:rPr lang="en-US"/>
              <a:t> </a:t>
            </a:r>
            <a:r>
              <a:rPr lang="en-US" err="1"/>
              <a:t>sluh</a:t>
            </a:r>
            <a:r>
              <a:rPr lang="en-US"/>
              <a:t>. </a:t>
            </a:r>
            <a:r>
              <a:rPr lang="en-US" err="1"/>
              <a:t>Ljiljana</a:t>
            </a:r>
            <a:r>
              <a:rPr lang="en-US"/>
              <a:t> </a:t>
            </a:r>
            <a:r>
              <a:rPr lang="en-US" err="1"/>
              <a:t>ima</a:t>
            </a:r>
            <a:r>
              <a:rPr lang="en-US"/>
              <a:t> </a:t>
            </a:r>
            <a:r>
              <a:rPr lang="en-US" err="1"/>
              <a:t>crnu</a:t>
            </a:r>
            <a:r>
              <a:rPr lang="en-US"/>
              <a:t> </a:t>
            </a:r>
            <a:r>
              <a:rPr lang="en-US" err="1"/>
              <a:t>kosu</a:t>
            </a:r>
            <a:r>
              <a:rPr lang="en-US"/>
              <a:t>. </a:t>
            </a:r>
            <a:r>
              <a:rPr lang="en-US" err="1"/>
              <a:t>Ljiljana</a:t>
            </a:r>
            <a:r>
              <a:rPr lang="en-US"/>
              <a:t> ne </a:t>
            </a:r>
            <a:r>
              <a:rPr lang="en-US" err="1"/>
              <a:t>nosi</a:t>
            </a:r>
            <a:r>
              <a:rPr lang="en-US"/>
              <a:t> </a:t>
            </a:r>
            <a:r>
              <a:rPr lang="en-US" err="1"/>
              <a:t>naočale</a:t>
            </a:r>
            <a:r>
              <a:rPr lang="en-US"/>
              <a:t>. </a:t>
            </a:r>
            <a:r>
              <a:rPr lang="en-US" err="1"/>
              <a:t>Ljiljana</a:t>
            </a:r>
            <a:r>
              <a:rPr lang="en-US"/>
              <a:t> je </a:t>
            </a:r>
            <a:r>
              <a:rPr lang="en-US" err="1"/>
              <a:t>nemirna</a:t>
            </a:r>
            <a:r>
              <a:rPr lang="en-US"/>
              <a:t> </a:t>
            </a:r>
            <a:r>
              <a:rPr lang="en-US" err="1"/>
              <a:t>k'o</a:t>
            </a:r>
            <a:r>
              <a:rPr lang="en-US"/>
              <a:t> </a:t>
            </a:r>
            <a:r>
              <a:rPr lang="en-US" err="1"/>
              <a:t>sam</a:t>
            </a:r>
            <a:r>
              <a:rPr lang="en-US"/>
              <a:t> </a:t>
            </a:r>
            <a:r>
              <a:rPr lang="en-US" err="1"/>
              <a:t>vrag</a:t>
            </a:r>
            <a:r>
              <a:rPr lang="en-US"/>
              <a:t>. </a:t>
            </a:r>
            <a:r>
              <a:rPr lang="en-US" err="1"/>
              <a:t>Ljiljana</a:t>
            </a:r>
            <a:r>
              <a:rPr lang="en-US"/>
              <a:t> je </a:t>
            </a:r>
            <a:r>
              <a:rPr lang="en-US" err="1"/>
              <a:t>stalno</a:t>
            </a:r>
            <a:r>
              <a:rPr lang="en-US"/>
              <a:t> u </a:t>
            </a:r>
            <a:r>
              <a:rPr lang="en-US" err="1"/>
              <a:t>trapericama</a:t>
            </a:r>
            <a:r>
              <a:rPr lang="en-US"/>
              <a:t>. </a:t>
            </a:r>
            <a:r>
              <a:rPr lang="en-US" err="1"/>
              <a:t>Ljiljana</a:t>
            </a:r>
            <a:r>
              <a:rPr lang="en-US"/>
              <a:t> </a:t>
            </a:r>
            <a:r>
              <a:rPr lang="en-US" err="1"/>
              <a:t>brblja</a:t>
            </a:r>
            <a:r>
              <a:rPr lang="en-US"/>
              <a:t> od </a:t>
            </a:r>
            <a:r>
              <a:rPr lang="en-US" err="1"/>
              <a:t>jutra</a:t>
            </a:r>
            <a:r>
              <a:rPr lang="en-US"/>
              <a:t> do </a:t>
            </a:r>
            <a:r>
              <a:rPr lang="en-US" err="1"/>
              <a:t>mraka</a:t>
            </a:r>
            <a:r>
              <a:rPr lang="en-US"/>
              <a:t>. </a:t>
            </a:r>
            <a:r>
              <a:rPr lang="en-US" err="1"/>
              <a:t>Ljiljana</a:t>
            </a:r>
            <a:r>
              <a:rPr lang="en-US"/>
              <a:t> ne </a:t>
            </a:r>
            <a:r>
              <a:rPr lang="en-US" err="1"/>
              <a:t>gleda</a:t>
            </a:r>
            <a:r>
              <a:rPr lang="en-US"/>
              <a:t> </a:t>
            </a:r>
            <a:r>
              <a:rPr lang="en-US" err="1"/>
              <a:t>ljubavne</a:t>
            </a:r>
            <a:r>
              <a:rPr lang="en-US"/>
              <a:t> </a:t>
            </a:r>
            <a:r>
              <a:rPr lang="en-US" err="1"/>
              <a:t>filmove</a:t>
            </a:r>
            <a:r>
              <a:rPr lang="en-US"/>
              <a:t> I </a:t>
            </a:r>
            <a:r>
              <a:rPr lang="en-US" err="1"/>
              <a:t>nema</a:t>
            </a:r>
            <a:r>
              <a:rPr lang="en-US"/>
              <a:t> </a:t>
            </a:r>
            <a:r>
              <a:rPr lang="en-US" err="1"/>
              <a:t>pojma</a:t>
            </a:r>
            <a:r>
              <a:rPr lang="en-US"/>
              <a:t> o </a:t>
            </a:r>
            <a:r>
              <a:rPr lang="en-US" err="1"/>
              <a:t>treptanju</a:t>
            </a:r>
            <a:r>
              <a:rPr lang="en-US"/>
              <a:t> </a:t>
            </a:r>
            <a:r>
              <a:rPr lang="en-US" err="1"/>
              <a:t>trepavicama</a:t>
            </a:r>
            <a:r>
              <a:rPr lang="en-US"/>
              <a:t>.</a:t>
            </a:r>
          </a:p>
          <a:p>
            <a:pPr marL="0" indent="0">
              <a:buNone/>
            </a:pPr>
            <a:r>
              <a:rPr lang="en-US"/>
              <a:t>U </a:t>
            </a:r>
            <a:r>
              <a:rPr lang="en-US" err="1"/>
              <a:t>ljubavi</a:t>
            </a:r>
            <a:r>
              <a:rPr lang="en-US"/>
              <a:t> </a:t>
            </a:r>
            <a:r>
              <a:rPr lang="en-US" err="1"/>
              <a:t>nema</a:t>
            </a:r>
            <a:r>
              <a:rPr lang="en-US"/>
              <a:t> </a:t>
            </a:r>
            <a:r>
              <a:rPr lang="en-US" err="1"/>
              <a:t>pravila</a:t>
            </a:r>
            <a:r>
              <a:rPr lang="en-US"/>
              <a:t>. </a:t>
            </a:r>
            <a:r>
              <a:rPr lang="en-US" err="1"/>
              <a:t>Ponekad</a:t>
            </a:r>
            <a:r>
              <a:rPr lang="en-US"/>
              <a:t> </a:t>
            </a:r>
            <a:r>
              <a:rPr lang="en-US" err="1"/>
              <a:t>nas</a:t>
            </a:r>
            <a:r>
              <a:rPr lang="en-US"/>
              <a:t> vole </a:t>
            </a:r>
            <a:r>
              <a:rPr lang="en-US" err="1"/>
              <a:t>zbog</a:t>
            </a:r>
            <a:r>
              <a:rPr lang="en-US"/>
              <a:t> </a:t>
            </a:r>
            <a:r>
              <a:rPr lang="en-US" err="1"/>
              <a:t>naših</a:t>
            </a:r>
            <a:r>
              <a:rPr lang="en-US"/>
              <a:t> man, a </a:t>
            </a:r>
            <a:r>
              <a:rPr lang="en-US" err="1"/>
              <a:t>ponekad</a:t>
            </a:r>
            <a:r>
              <a:rPr lang="en-US"/>
              <a:t> </a:t>
            </a:r>
            <a:r>
              <a:rPr lang="en-US" err="1"/>
              <a:t>zbog</a:t>
            </a:r>
            <a:r>
              <a:rPr lang="en-US"/>
              <a:t> </a:t>
            </a:r>
            <a:r>
              <a:rPr lang="en-US" err="1"/>
              <a:t>naših</a:t>
            </a:r>
            <a:r>
              <a:rPr lang="en-US"/>
              <a:t> </a:t>
            </a:r>
            <a:r>
              <a:rPr lang="en-US" err="1"/>
              <a:t>vrlina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4341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1D0626-6567-449C-8650-01A6785C2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1400"/>
            <a:ext cx="10515600" cy="658813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Arial Nova"/>
                <a:cs typeface="Arial"/>
              </a:rPr>
              <a:t>Zadatak</a:t>
            </a:r>
            <a:r>
              <a:rPr lang="en-US" dirty="0">
                <a:latin typeface="Arial Nova"/>
                <a:cs typeface="Arial"/>
              </a:rPr>
              <a:t>: </a:t>
            </a:r>
            <a:r>
              <a:rPr lang="en-US" dirty="0" err="1">
                <a:latin typeface="Arial Nova"/>
                <a:cs typeface="Arial"/>
              </a:rPr>
              <a:t>Prepiši</a:t>
            </a:r>
            <a:r>
              <a:rPr lang="en-US" dirty="0">
                <a:latin typeface="Arial Nova"/>
                <a:cs typeface="Arial"/>
              </a:rPr>
              <a:t> </a:t>
            </a:r>
            <a:r>
              <a:rPr lang="en-US" dirty="0" err="1">
                <a:latin typeface="Arial Nova"/>
                <a:cs typeface="Arial"/>
              </a:rPr>
              <a:t>rečenice</a:t>
            </a:r>
            <a:r>
              <a:rPr lang="en-US" dirty="0">
                <a:latin typeface="Arial Nova"/>
                <a:cs typeface="Arial"/>
              </a:rPr>
              <a:t> u </a:t>
            </a:r>
            <a:r>
              <a:rPr lang="en-US" dirty="0" err="1">
                <a:latin typeface="Arial Nova"/>
                <a:cs typeface="Arial"/>
              </a:rPr>
              <a:t>bilježnicu</a:t>
            </a:r>
            <a:r>
              <a:rPr lang="en-US" dirty="0">
                <a:latin typeface="Arial Nova"/>
                <a:cs typeface="Arial"/>
              </a:rPr>
              <a:t> </a:t>
            </a:r>
            <a:r>
              <a:rPr lang="en-US" dirty="0" err="1">
                <a:latin typeface="Arial Nova"/>
                <a:cs typeface="Arial"/>
              </a:rPr>
              <a:t>i</a:t>
            </a:r>
            <a:r>
              <a:rPr lang="en-US" dirty="0">
                <a:latin typeface="Arial Nova"/>
                <a:cs typeface="Arial"/>
              </a:rPr>
              <a:t> </a:t>
            </a:r>
            <a:r>
              <a:rPr lang="en-US" dirty="0" err="1">
                <a:latin typeface="Arial Nova"/>
                <a:cs typeface="Arial"/>
              </a:rPr>
              <a:t>podcrtaj</a:t>
            </a:r>
            <a:r>
              <a:rPr lang="en-US" dirty="0">
                <a:latin typeface="Arial Nova"/>
                <a:cs typeface="Arial"/>
              </a:rPr>
              <a:t> </a:t>
            </a:r>
            <a:r>
              <a:rPr lang="en-US" dirty="0" err="1">
                <a:latin typeface="Arial Nova"/>
                <a:cs typeface="Arial"/>
              </a:rPr>
              <a:t>imenice</a:t>
            </a:r>
            <a:r>
              <a:rPr lang="en-US" dirty="0">
                <a:latin typeface="Arial Nova"/>
                <a:cs typeface="Arial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Arial Nova"/>
                <a:cs typeface="Arial"/>
              </a:rPr>
              <a:t>plavom</a:t>
            </a:r>
            <a:r>
              <a:rPr lang="en-US" dirty="0">
                <a:latin typeface="Arial Nova"/>
                <a:cs typeface="Arial"/>
              </a:rPr>
              <a:t> </a:t>
            </a:r>
            <a:r>
              <a:rPr lang="en-US" dirty="0" err="1">
                <a:latin typeface="Arial Nova"/>
                <a:cs typeface="Arial"/>
              </a:rPr>
              <a:t>bojom</a:t>
            </a:r>
            <a:r>
              <a:rPr lang="en-US" dirty="0">
                <a:latin typeface="Arial Nova"/>
                <a:cs typeface="Arial"/>
              </a:rPr>
              <a:t>, a </a:t>
            </a:r>
            <a:r>
              <a:rPr lang="en-US" dirty="0" err="1">
                <a:latin typeface="Arial Nova"/>
                <a:cs typeface="Arial"/>
              </a:rPr>
              <a:t>glagole</a:t>
            </a:r>
            <a:r>
              <a:rPr lang="en-US" dirty="0">
                <a:latin typeface="Arial Nova"/>
                <a:cs typeface="Arial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 Nova"/>
                <a:cs typeface="Arial"/>
              </a:rPr>
              <a:t>crvenom</a:t>
            </a:r>
            <a:r>
              <a:rPr lang="en-US" dirty="0">
                <a:solidFill>
                  <a:srgbClr val="FF0000"/>
                </a:solidFill>
                <a:latin typeface="Arial Nova"/>
                <a:cs typeface="Arial"/>
              </a:rPr>
              <a:t>.</a:t>
            </a:r>
            <a:r>
              <a:rPr lang="en-US" dirty="0">
                <a:latin typeface="Arial Nova"/>
                <a:cs typeface="Arial"/>
              </a:rPr>
              <a:t/>
            </a:r>
            <a:br>
              <a:rPr lang="en-US" dirty="0">
                <a:latin typeface="Arial Nova"/>
                <a:cs typeface="Arial"/>
              </a:rPr>
            </a:br>
            <a:endParaRPr lang="en-US">
              <a:solidFill>
                <a:srgbClr val="FF0000"/>
              </a:solidFill>
              <a:latin typeface="Arial Nova"/>
              <a:cs typeface="Arial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DC4410-415C-4BCC-8980-E1BE9D351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7625"/>
            <a:ext cx="10515600" cy="3589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Ribe </a:t>
            </a:r>
            <a:r>
              <a:rPr lang="en-US" dirty="0" err="1">
                <a:ea typeface="+mn-lt"/>
                <a:cs typeface="+mn-lt"/>
              </a:rPr>
              <a:t>plivaju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morem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err="1">
                <a:ea typeface="+mn-lt"/>
                <a:cs typeface="+mn-lt"/>
              </a:rPr>
              <a:t>Leptir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sjedi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cvijetu</a:t>
            </a:r>
            <a:r>
              <a:rPr lang="en-US" dirty="0">
                <a:ea typeface="+mn-lt"/>
                <a:cs typeface="+mn-lt"/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ea typeface="+mn-lt"/>
                <a:cs typeface="+mn-lt"/>
              </a:rPr>
              <a:t>Ptice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lete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nebom</a:t>
            </a:r>
            <a:r>
              <a:rPr lang="en-US" dirty="0">
                <a:ea typeface="+mn-lt"/>
                <a:cs typeface="+mn-lt"/>
              </a:rPr>
              <a:t>. </a:t>
            </a:r>
          </a:p>
          <a:p>
            <a:pPr marL="0" indent="0">
              <a:buNone/>
            </a:pPr>
            <a:r>
              <a:rPr lang="en-US" dirty="0" err="1">
                <a:ea typeface="+mn-lt"/>
                <a:cs typeface="+mn-lt"/>
              </a:rPr>
              <a:t>Cvrčci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navijaju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satove</a:t>
            </a:r>
            <a:r>
              <a:rPr lang="en-US" dirty="0">
                <a:ea typeface="+mn-lt"/>
                <a:cs typeface="+mn-lt"/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ea typeface="+mn-lt"/>
                <a:cs typeface="+mn-lt"/>
              </a:rPr>
              <a:t>Zmija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kupuje</a:t>
            </a:r>
            <a:r>
              <a:rPr lang="en-US" dirty="0">
                <a:ea typeface="+mn-lt"/>
                <a:cs typeface="+mn-lt"/>
              </a:rPr>
              <a:t> novo </a:t>
            </a:r>
            <a:r>
              <a:rPr lang="en-US" dirty="0" err="1">
                <a:ea typeface="+mn-lt"/>
                <a:cs typeface="+mn-lt"/>
              </a:rPr>
              <a:t>odijelo</a:t>
            </a:r>
            <a:r>
              <a:rPr lang="en-US" dirty="0">
                <a:ea typeface="+mn-lt"/>
                <a:cs typeface="+mn-lt"/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ea typeface="+mn-lt"/>
                <a:cs typeface="+mn-lt"/>
              </a:rPr>
              <a:t>Muhe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pišu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pjesmu</a:t>
            </a:r>
            <a:r>
              <a:rPr lang="en-US" dirty="0">
                <a:ea typeface="+mn-lt"/>
                <a:cs typeface="+mn-lt"/>
              </a:rPr>
              <a:t> o </a:t>
            </a:r>
            <a:r>
              <a:rPr lang="en-US" dirty="0" err="1">
                <a:ea typeface="+mn-lt"/>
                <a:cs typeface="+mn-lt"/>
              </a:rPr>
              <a:t>dosadi</a:t>
            </a:r>
            <a:r>
              <a:rPr lang="en-US" dirty="0">
                <a:ea typeface="+mn-lt"/>
                <a:cs typeface="+mn-lt"/>
              </a:rPr>
              <a:t>. </a:t>
            </a:r>
          </a:p>
          <a:p>
            <a:pPr marL="0" indent="0">
              <a:buNone/>
            </a:pPr>
            <a:r>
              <a:rPr lang="en-US" dirty="0" err="1">
                <a:ea typeface="+mn-lt"/>
                <a:cs typeface="+mn-lt"/>
              </a:rPr>
              <a:t>Pčele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ose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plešu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proljetni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ples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/>
              <a:t> </a:t>
            </a: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0123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74A11F-5F77-4B6A-B1B8-CA927D1CF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err="1">
                <a:latin typeface="Arial"/>
                <a:cs typeface="Arial"/>
              </a:rPr>
              <a:t>Zadatak</a:t>
            </a:r>
            <a:r>
              <a:rPr lang="en-US" b="1">
                <a:latin typeface="Arial"/>
                <a:cs typeface="Arial"/>
              </a:rPr>
              <a:t>: </a:t>
            </a:r>
            <a:r>
              <a:rPr lang="en-US" b="1" err="1">
                <a:latin typeface="Arial"/>
                <a:cs typeface="Arial"/>
              </a:rPr>
              <a:t>Svakoj</a:t>
            </a:r>
            <a:r>
              <a:rPr lang="en-US" b="1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imenici</a:t>
            </a:r>
            <a:r>
              <a:rPr lang="en-US" b="1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iz</a:t>
            </a:r>
            <a:r>
              <a:rPr lang="en-US" b="1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prethodnih</a:t>
            </a:r>
            <a:r>
              <a:rPr lang="en-US" b="1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rečenica</a:t>
            </a:r>
            <a:r>
              <a:rPr lang="en-US" b="1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dodaj</a:t>
            </a:r>
            <a:r>
              <a:rPr lang="en-US" b="1">
                <a:latin typeface="Arial"/>
                <a:cs typeface="Arial"/>
              </a:rPr>
              <a:t> </a:t>
            </a:r>
            <a:r>
              <a:rPr lang="en-US" b="1" err="1">
                <a:latin typeface="Arial"/>
                <a:cs typeface="Arial"/>
              </a:rPr>
              <a:t>pridjev</a:t>
            </a:r>
            <a:r>
              <a:rPr lang="en-US" b="1">
                <a:latin typeface="Arial"/>
                <a:cs typeface="Arial"/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347FED-13D6-446F-B1E5-0D7798C00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 err="1"/>
              <a:t>Primjer</a:t>
            </a:r>
            <a:r>
              <a:rPr lang="en-US" b="1" dirty="0"/>
              <a:t>:</a:t>
            </a:r>
            <a:endParaRPr lang="en-US" b="1">
              <a:cs typeface="Calibri"/>
            </a:endParaRPr>
          </a:p>
          <a:p>
            <a:pPr marL="0" indent="0">
              <a:buNone/>
            </a:pPr>
            <a:r>
              <a:rPr lang="en-US" dirty="0" err="1"/>
              <a:t>Cvijeće</a:t>
            </a:r>
            <a:r>
              <a:rPr lang="en-US" dirty="0"/>
              <a:t> </a:t>
            </a:r>
            <a:r>
              <a:rPr lang="en-US" dirty="0" err="1"/>
              <a:t>raste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livadi</a:t>
            </a:r>
            <a:r>
              <a:rPr lang="en-US" dirty="0"/>
              <a:t>.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u="sng" dirty="0" err="1"/>
              <a:t>Mirisno</a:t>
            </a:r>
            <a:r>
              <a:rPr lang="en-US" u="sng" dirty="0"/>
              <a:t> </a:t>
            </a:r>
            <a:r>
              <a:rPr lang="en-US" dirty="0" err="1"/>
              <a:t>cvijeće</a:t>
            </a:r>
            <a:r>
              <a:rPr lang="en-US" dirty="0"/>
              <a:t> </a:t>
            </a:r>
            <a:r>
              <a:rPr lang="en-US" dirty="0" err="1"/>
              <a:t>raste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u="sng" dirty="0" err="1"/>
              <a:t>zelenoj</a:t>
            </a:r>
            <a:r>
              <a:rPr lang="en-US" dirty="0"/>
              <a:t> </a:t>
            </a:r>
            <a:r>
              <a:rPr lang="en-US" dirty="0" err="1"/>
              <a:t>livadi</a:t>
            </a:r>
            <a:r>
              <a:rPr lang="en-US" dirty="0"/>
              <a:t>.</a:t>
            </a:r>
            <a:endParaRPr lang="en-US" dirty="0">
              <a:cs typeface="Calibri"/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9803" y="3684897"/>
            <a:ext cx="5104263" cy="221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256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DD56A1-67B8-460F-A752-A192DD3CB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Nadam</a:t>
            </a:r>
            <a:r>
              <a:rPr lang="en-US" b="1" dirty="0"/>
              <a:t> se da </a:t>
            </a:r>
            <a:r>
              <a:rPr lang="en-US" b="1" dirty="0" err="1"/>
              <a:t>ste</a:t>
            </a:r>
            <a:r>
              <a:rPr lang="en-US" b="1" dirty="0"/>
              <a:t> </a:t>
            </a:r>
            <a:r>
              <a:rPr lang="en-US" b="1" dirty="0" err="1"/>
              <a:t>bili</a:t>
            </a:r>
            <a:r>
              <a:rPr lang="en-US" b="1" dirty="0"/>
              <a:t> </a:t>
            </a:r>
            <a:r>
              <a:rPr lang="en-US" b="1" dirty="0" err="1"/>
              <a:t>uspješni</a:t>
            </a:r>
            <a:r>
              <a:rPr lang="en-US" b="1" dirty="0"/>
              <a:t> u </a:t>
            </a:r>
            <a:r>
              <a:rPr lang="en-US" b="1" dirty="0" err="1"/>
              <a:t>rješavanju</a:t>
            </a:r>
            <a:r>
              <a:rPr lang="en-US" b="1" dirty="0"/>
              <a:t> </a:t>
            </a:r>
            <a:r>
              <a:rPr lang="en-US" b="1" dirty="0" err="1"/>
              <a:t>zadataka</a:t>
            </a:r>
            <a:r>
              <a:rPr lang="en-US" b="1" dirty="0"/>
              <a:t>!</a:t>
            </a:r>
            <a:endParaRPr lang="en-US" b="1" dirty="0">
              <a:cs typeface="Calibri Light"/>
            </a:endParaRPr>
          </a:p>
        </p:txBody>
      </p:sp>
      <p:pic>
        <p:nvPicPr>
          <p:cNvPr id="4" name="Graphic 4" descr="In love face outline">
            <a:extLst>
              <a:ext uri="{FF2B5EF4-FFF2-40B4-BE49-F238E27FC236}">
                <a16:creationId xmlns:a16="http://schemas.microsoft.com/office/drawing/2014/main" xmlns="" id="{BB1A8770-ED0D-4C31-A46A-F9AA505744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830318" y="2611374"/>
            <a:ext cx="3648075" cy="3648075"/>
          </a:xfrm>
        </p:spPr>
      </p:pic>
    </p:spTree>
    <p:extLst>
      <p:ext uri="{BB962C8B-B14F-4D97-AF65-F5344CB8AC3E}">
        <p14:creationId xmlns:p14="http://schemas.microsoft.com/office/powerpoint/2010/main" val="3508970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276</Words>
  <Application>Microsoft Office PowerPoint</Application>
  <PresentationFormat>Široki zaslon</PresentationFormat>
  <Paragraphs>29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2" baseType="lpstr">
      <vt:lpstr>Arial</vt:lpstr>
      <vt:lpstr>Arial Nova</vt:lpstr>
      <vt:lpstr>Calibri</vt:lpstr>
      <vt:lpstr>Calibri Light</vt:lpstr>
      <vt:lpstr>Office Theme</vt:lpstr>
      <vt:lpstr>Hrvatski jezik; 6b i 6c razred Jezične igre; Ponavljanje jezičnih sadržaja</vt:lpstr>
      <vt:lpstr>Zadatak: Pročitaj Ivanov sastavak i stavi rečenične znakove na pravo mjesto.</vt:lpstr>
      <vt:lpstr>Zadatak: Jesne rečenice pretvori u niječne. Primjer: Ana ima plavu haljinu.                Ana nema plavu haljinu.</vt:lpstr>
      <vt:lpstr>Zadatak: Pročitaj i prepiši ulomak iz priče. Jesne rečenice podcrtaj crvenom, a niječne plavom bojom.  </vt:lpstr>
      <vt:lpstr>Zadatak: Prepiši rečenice u bilježnicu i podcrtaj imenice plavom bojom, a glagole crvenom. </vt:lpstr>
      <vt:lpstr>Zadatak: Svakoj imenici iz prethodnih rečenica dodaj pridjev.</vt:lpstr>
      <vt:lpstr>Nadam se da ste bili uspješni u rješavanju zadataka!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Kukas</cp:lastModifiedBy>
  <cp:revision>75</cp:revision>
  <dcterms:created xsi:type="dcterms:W3CDTF">2020-04-27T06:29:18Z</dcterms:created>
  <dcterms:modified xsi:type="dcterms:W3CDTF">2020-05-06T10:12:57Z</dcterms:modified>
</cp:coreProperties>
</file>