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5A4BE-9611-FE15-196F-E77A6E5587FF}" v="47" dt="2020-05-12T17:53:50.853"/>
    <p1510:client id="{A5D3084D-6C67-8476-C698-EB2E649B5AD7}" v="2018" dt="2020-05-12T13:58:17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Hrestak" userId="S::mirjana.hrestak@skole.hr::49815455-4e4c-4849-8c71-90b1ad439328" providerId="AD" clId="Web-{A5D3084D-6C67-8476-C698-EB2E649B5AD7}"/>
    <pc:docChg chg="addSld modSld sldOrd addMainMaster delMainMaster">
      <pc:chgData name="Mirjana Hrestak" userId="S::mirjana.hrestak@skole.hr::49815455-4e4c-4849-8c71-90b1ad439328" providerId="AD" clId="Web-{A5D3084D-6C67-8476-C698-EB2E649B5AD7}" dt="2020-05-12T13:58:17.419" v="2011" actId="1076"/>
      <pc:docMkLst>
        <pc:docMk/>
      </pc:docMkLst>
      <pc:sldChg chg="addSp delSp modSp mod setBg modClrScheme delDesignElem chgLayout">
        <pc:chgData name="Mirjana Hrestak" userId="S::mirjana.hrestak@skole.hr::49815455-4e4c-4849-8c71-90b1ad439328" providerId="AD" clId="Web-{A5D3084D-6C67-8476-C698-EB2E649B5AD7}" dt="2020-05-12T13:58:17.419" v="2011" actId="1076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A5D3084D-6C67-8476-C698-EB2E649B5AD7}" dt="2020-05-12T13:04:01.966" v="292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A5D3084D-6C67-8476-C698-EB2E649B5AD7}" dt="2020-05-12T13:04:01.966" v="292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irjana Hrestak" userId="S::mirjana.hrestak@skole.hr::49815455-4e4c-4849-8c71-90b1ad439328" providerId="AD" clId="Web-{A5D3084D-6C67-8476-C698-EB2E649B5AD7}" dt="2020-05-12T13:04:01.966" v="292"/>
          <ac:spMkLst>
            <pc:docMk/>
            <pc:sldMk cId="109857222" sldId="256"/>
            <ac:spMk id="6" creationId="{4A0C16FD-ACC1-4C0D-A99B-0BFF2B8A7BC7}"/>
          </ac:spMkLst>
        </pc:spChg>
        <pc:spChg chg="add del">
          <ac:chgData name="Mirjana Hrestak" userId="S::mirjana.hrestak@skole.hr::49815455-4e4c-4849-8c71-90b1ad439328" providerId="AD" clId="Web-{A5D3084D-6C67-8476-C698-EB2E649B5AD7}" dt="2020-05-12T12:56:51.137" v="217"/>
          <ac:spMkLst>
            <pc:docMk/>
            <pc:sldMk cId="109857222" sldId="256"/>
            <ac:spMk id="9" creationId="{9B7AD9F6-8CE7-4299-8FC6-328F4DCD3FF9}"/>
          </ac:spMkLst>
        </pc:spChg>
        <pc:spChg chg="add del">
          <ac:chgData name="Mirjana Hrestak" userId="S::mirjana.hrestak@skole.hr::49815455-4e4c-4849-8c71-90b1ad439328" providerId="AD" clId="Web-{A5D3084D-6C67-8476-C698-EB2E649B5AD7}" dt="2020-05-12T12:56:51.137" v="217"/>
          <ac:spMkLst>
            <pc:docMk/>
            <pc:sldMk cId="109857222" sldId="256"/>
            <ac:spMk id="11" creationId="{F49775AF-8896-43EE-92C6-83497D6DC56F}"/>
          </ac:spMkLst>
        </pc:spChg>
        <pc:spChg chg="add del">
          <ac:chgData name="Mirjana Hrestak" userId="S::mirjana.hrestak@skole.hr::49815455-4e4c-4849-8c71-90b1ad439328" providerId="AD" clId="Web-{A5D3084D-6C67-8476-C698-EB2E649B5AD7}" dt="2020-05-12T13:04:01.966" v="292"/>
          <ac:spMkLst>
            <pc:docMk/>
            <pc:sldMk cId="109857222" sldId="256"/>
            <ac:spMk id="32" creationId="{C8CA0C52-5ACA-4F17-AA4A-312E0E110981}"/>
          </ac:spMkLst>
        </pc:spChg>
        <pc:spChg chg="add del">
          <ac:chgData name="Mirjana Hrestak" userId="S::mirjana.hrestak@skole.hr::49815455-4e4c-4849-8c71-90b1ad439328" providerId="AD" clId="Web-{A5D3084D-6C67-8476-C698-EB2E649B5AD7}" dt="2020-05-12T13:04:01.966" v="292"/>
          <ac:spMkLst>
            <pc:docMk/>
            <pc:sldMk cId="109857222" sldId="256"/>
            <ac:spMk id="34" creationId="{4F37E7FB-7372-47E3-914E-7CF7E94B1C49}"/>
          </ac:spMkLst>
        </pc:spChg>
        <pc:grpChg chg="add del">
          <ac:chgData name="Mirjana Hrestak" userId="S::mirjana.hrestak@skole.hr::49815455-4e4c-4849-8c71-90b1ad439328" providerId="AD" clId="Web-{A5D3084D-6C67-8476-C698-EB2E649B5AD7}" dt="2020-05-12T13:04:01.966" v="292"/>
          <ac:grpSpMkLst>
            <pc:docMk/>
            <pc:sldMk cId="109857222" sldId="256"/>
            <ac:grpSpMk id="7" creationId="{E50BAD00-D2D4-411A-A419-0EAF4637FE00}"/>
          </ac:grpSpMkLst>
        </pc:grpChg>
        <pc:picChg chg="add mod">
          <ac:chgData name="Mirjana Hrestak" userId="S::mirjana.hrestak@skole.hr::49815455-4e4c-4849-8c71-90b1ad439328" providerId="AD" clId="Web-{A5D3084D-6C67-8476-C698-EB2E649B5AD7}" dt="2020-05-12T13:58:17.419" v="2011" actId="1076"/>
          <ac:picMkLst>
            <pc:docMk/>
            <pc:sldMk cId="109857222" sldId="256"/>
            <ac:picMk id="4" creationId="{376762AD-DEE3-48D2-9E73-D3A32E492C2C}"/>
          </ac:picMkLst>
        </pc:picChg>
      </pc:sldChg>
      <pc:sldChg chg="addSp delSp modSp new mod setBg modClrScheme chgLayout">
        <pc:chgData name="Mirjana Hrestak" userId="S::mirjana.hrestak@skole.hr::49815455-4e4c-4849-8c71-90b1ad439328" providerId="AD" clId="Web-{A5D3084D-6C67-8476-C698-EB2E649B5AD7}" dt="2020-05-12T13:05:40.044" v="314" actId="14100"/>
        <pc:sldMkLst>
          <pc:docMk/>
          <pc:sldMk cId="277854319" sldId="257"/>
        </pc:sldMkLst>
        <pc:spChg chg="mod ord">
          <ac:chgData name="Mirjana Hrestak" userId="S::mirjana.hrestak@skole.hr::49815455-4e4c-4849-8c71-90b1ad439328" providerId="AD" clId="Web-{A5D3084D-6C67-8476-C698-EB2E649B5AD7}" dt="2020-05-12T13:05:36.263" v="313" actId="14100"/>
          <ac:spMkLst>
            <pc:docMk/>
            <pc:sldMk cId="277854319" sldId="257"/>
            <ac:spMk id="2" creationId="{9B9577EF-4EAB-471D-9D54-F9EE779BA899}"/>
          </ac:spMkLst>
        </pc:spChg>
        <pc:spChg chg="del mod ord">
          <ac:chgData name="Mirjana Hrestak" userId="S::mirjana.hrestak@skole.hr::49815455-4e4c-4849-8c71-90b1ad439328" providerId="AD" clId="Web-{A5D3084D-6C67-8476-C698-EB2E649B5AD7}" dt="2020-05-12T13:05:15.185" v="302"/>
          <ac:spMkLst>
            <pc:docMk/>
            <pc:sldMk cId="277854319" sldId="257"/>
            <ac:spMk id="3" creationId="{669C07ED-1093-4F97-90FD-21A03C1D2874}"/>
          </ac:spMkLst>
        </pc:spChg>
        <pc:spChg chg="add">
          <ac:chgData name="Mirjana Hrestak" userId="S::mirjana.hrestak@skole.hr::49815455-4e4c-4849-8c71-90b1ad439328" providerId="AD" clId="Web-{A5D3084D-6C67-8476-C698-EB2E649B5AD7}" dt="2020-05-12T13:05:15.185" v="302"/>
          <ac:spMkLst>
            <pc:docMk/>
            <pc:sldMk cId="277854319" sldId="257"/>
            <ac:spMk id="10" creationId="{56E9B3E6-E277-4D68-BA48-9CB43FFBD6E2}"/>
          </ac:spMkLst>
        </pc:spChg>
        <pc:spChg chg="add">
          <ac:chgData name="Mirjana Hrestak" userId="S::mirjana.hrestak@skole.hr::49815455-4e4c-4849-8c71-90b1ad439328" providerId="AD" clId="Web-{A5D3084D-6C67-8476-C698-EB2E649B5AD7}" dt="2020-05-12T13:05:15.185" v="302"/>
          <ac:spMkLst>
            <pc:docMk/>
            <pc:sldMk cId="277854319" sldId="257"/>
            <ac:spMk id="17" creationId="{D5B0017B-2ECA-49AF-B397-DC140825DF8D}"/>
          </ac:spMkLst>
        </pc:spChg>
        <pc:grpChg chg="add">
          <ac:chgData name="Mirjana Hrestak" userId="S::mirjana.hrestak@skole.hr::49815455-4e4c-4849-8c71-90b1ad439328" providerId="AD" clId="Web-{A5D3084D-6C67-8476-C698-EB2E649B5AD7}" dt="2020-05-12T13:05:15.185" v="302"/>
          <ac:grpSpMkLst>
            <pc:docMk/>
            <pc:sldMk cId="277854319" sldId="257"/>
            <ac:grpSpMk id="12" creationId="{AE1C45F0-260A-458C-96ED-C1F6D2151219}"/>
          </ac:grpSpMkLst>
        </pc:grpChg>
        <pc:graphicFrameChg chg="add mod">
          <ac:chgData name="Mirjana Hrestak" userId="S::mirjana.hrestak@skole.hr::49815455-4e4c-4849-8c71-90b1ad439328" providerId="AD" clId="Web-{A5D3084D-6C67-8476-C698-EB2E649B5AD7}" dt="2020-05-12T13:05:40.044" v="314" actId="14100"/>
          <ac:graphicFrameMkLst>
            <pc:docMk/>
            <pc:sldMk cId="277854319" sldId="257"/>
            <ac:graphicFrameMk id="5" creationId="{2B0A1EF0-1CB4-4B17-A4D5-A5A178C0A738}"/>
          </ac:graphicFrameMkLst>
        </pc:graphicFrameChg>
        <pc:cxnChg chg="add">
          <ac:chgData name="Mirjana Hrestak" userId="S::mirjana.hrestak@skole.hr::49815455-4e4c-4849-8c71-90b1ad439328" providerId="AD" clId="Web-{A5D3084D-6C67-8476-C698-EB2E649B5AD7}" dt="2020-05-12T13:05:15.185" v="302"/>
          <ac:cxnSpMkLst>
            <pc:docMk/>
            <pc:sldMk cId="277854319" sldId="257"/>
            <ac:cxnSpMk id="19" creationId="{6CF1BAF6-AD41-4082-B212-8A1F9A2E8779}"/>
          </ac:cxnSpMkLst>
        </pc:cxnChg>
      </pc:sldChg>
      <pc:sldChg chg="addSp modSp add mod replId setBg modClrScheme chgLayout">
        <pc:chgData name="Mirjana Hrestak" userId="S::mirjana.hrestak@skole.hr::49815455-4e4c-4849-8c71-90b1ad439328" providerId="AD" clId="Web-{A5D3084D-6C67-8476-C698-EB2E649B5AD7}" dt="2020-05-12T13:12:20.435" v="722" actId="20577"/>
        <pc:sldMkLst>
          <pc:docMk/>
          <pc:sldMk cId="4015436657" sldId="258"/>
        </pc:sldMkLst>
        <pc:spChg chg="mod ord">
          <ac:chgData name="Mirjana Hrestak" userId="S::mirjana.hrestak@skole.hr::49815455-4e4c-4849-8c71-90b1ad439328" providerId="AD" clId="Web-{A5D3084D-6C67-8476-C698-EB2E649B5AD7}" dt="2020-05-12T13:10:19.622" v="547" actId="20577"/>
          <ac:spMkLst>
            <pc:docMk/>
            <pc:sldMk cId="4015436657" sldId="258"/>
            <ac:spMk id="2" creationId="{9B9577EF-4EAB-471D-9D54-F9EE779BA899}"/>
          </ac:spMkLst>
        </pc:spChg>
        <pc:spChg chg="mod ord">
          <ac:chgData name="Mirjana Hrestak" userId="S::mirjana.hrestak@skole.hr::49815455-4e4c-4849-8c71-90b1ad439328" providerId="AD" clId="Web-{A5D3084D-6C67-8476-C698-EB2E649B5AD7}" dt="2020-05-12T13:12:20.435" v="722" actId="20577"/>
          <ac:spMkLst>
            <pc:docMk/>
            <pc:sldMk cId="4015436657" sldId="258"/>
            <ac:spMk id="3" creationId="{669C07ED-1093-4F97-90FD-21A03C1D2874}"/>
          </ac:spMkLst>
        </pc:spChg>
        <pc:spChg chg="add">
          <ac:chgData name="Mirjana Hrestak" userId="S::mirjana.hrestak@skole.hr::49815455-4e4c-4849-8c71-90b1ad439328" providerId="AD" clId="Web-{A5D3084D-6C67-8476-C698-EB2E649B5AD7}" dt="2020-05-12T13:08:58.138" v="509"/>
          <ac:spMkLst>
            <pc:docMk/>
            <pc:sldMk cId="4015436657" sldId="258"/>
            <ac:spMk id="8" creationId="{B6CDA21F-E7AF-4C75-8395-33F58D5B0E45}"/>
          </ac:spMkLst>
        </pc:spChg>
        <pc:spChg chg="add">
          <ac:chgData name="Mirjana Hrestak" userId="S::mirjana.hrestak@skole.hr::49815455-4e4c-4849-8c71-90b1ad439328" providerId="AD" clId="Web-{A5D3084D-6C67-8476-C698-EB2E649B5AD7}" dt="2020-05-12T13:08:58.138" v="509"/>
          <ac:spMkLst>
            <pc:docMk/>
            <pc:sldMk cId="4015436657" sldId="258"/>
            <ac:spMk id="15" creationId="{D5B0017B-2ECA-49AF-B397-DC140825DF8D}"/>
          </ac:spMkLst>
        </pc:spChg>
        <pc:grpChg chg="add">
          <ac:chgData name="Mirjana Hrestak" userId="S::mirjana.hrestak@skole.hr::49815455-4e4c-4849-8c71-90b1ad439328" providerId="AD" clId="Web-{A5D3084D-6C67-8476-C698-EB2E649B5AD7}" dt="2020-05-12T13:08:58.138" v="509"/>
          <ac:grpSpMkLst>
            <pc:docMk/>
            <pc:sldMk cId="4015436657" sldId="258"/>
            <ac:grpSpMk id="10" creationId="{AE1C45F0-260A-458C-96ED-C1F6D2151219}"/>
          </ac:grpSpMkLst>
        </pc:grpChg>
        <pc:cxnChg chg="add">
          <ac:chgData name="Mirjana Hrestak" userId="S::mirjana.hrestak@skole.hr::49815455-4e4c-4849-8c71-90b1ad439328" providerId="AD" clId="Web-{A5D3084D-6C67-8476-C698-EB2E649B5AD7}" dt="2020-05-12T13:08:58.138" v="509"/>
          <ac:cxnSpMkLst>
            <pc:docMk/>
            <pc:sldMk cId="4015436657" sldId="258"/>
            <ac:cxnSpMk id="17" creationId="{6CF1BAF6-AD41-4082-B212-8A1F9A2E8779}"/>
          </ac:cxnSpMkLst>
        </pc:cxnChg>
      </pc:sldChg>
      <pc:sldChg chg="modSp add ord replId">
        <pc:chgData name="Mirjana Hrestak" userId="S::mirjana.hrestak@skole.hr::49815455-4e4c-4849-8c71-90b1ad439328" providerId="AD" clId="Web-{A5D3084D-6C67-8476-C698-EB2E649B5AD7}" dt="2020-05-12T13:37:10.789" v="853" actId="20577"/>
        <pc:sldMkLst>
          <pc:docMk/>
          <pc:sldMk cId="1185144635" sldId="259"/>
        </pc:sldMkLst>
        <pc:spChg chg="mod">
          <ac:chgData name="Mirjana Hrestak" userId="S::mirjana.hrestak@skole.hr::49815455-4e4c-4849-8c71-90b1ad439328" providerId="AD" clId="Web-{A5D3084D-6C67-8476-C698-EB2E649B5AD7}" dt="2020-05-12T13:10:24.044" v="549" actId="20577"/>
          <ac:spMkLst>
            <pc:docMk/>
            <pc:sldMk cId="1185144635" sldId="259"/>
            <ac:spMk id="2" creationId="{9B9577EF-4EAB-471D-9D54-F9EE779BA899}"/>
          </ac:spMkLst>
        </pc:spChg>
        <pc:spChg chg="mod">
          <ac:chgData name="Mirjana Hrestak" userId="S::mirjana.hrestak@skole.hr::49815455-4e4c-4849-8c71-90b1ad439328" providerId="AD" clId="Web-{A5D3084D-6C67-8476-C698-EB2E649B5AD7}" dt="2020-05-12T13:37:10.789" v="853" actId="20577"/>
          <ac:spMkLst>
            <pc:docMk/>
            <pc:sldMk cId="1185144635" sldId="259"/>
            <ac:spMk id="3" creationId="{669C07ED-1093-4F97-90FD-21A03C1D2874}"/>
          </ac:spMkLst>
        </pc:spChg>
      </pc:sldChg>
      <pc:sldChg chg="modSp add ord replId">
        <pc:chgData name="Mirjana Hrestak" userId="S::mirjana.hrestak@skole.hr::49815455-4e4c-4849-8c71-90b1ad439328" providerId="AD" clId="Web-{A5D3084D-6C67-8476-C698-EB2E649B5AD7}" dt="2020-05-12T13:56:25.857" v="1943"/>
        <pc:sldMkLst>
          <pc:docMk/>
          <pc:sldMk cId="2081280648" sldId="260"/>
        </pc:sldMkLst>
        <pc:spChg chg="mod">
          <ac:chgData name="Mirjana Hrestak" userId="S::mirjana.hrestak@skole.hr::49815455-4e4c-4849-8c71-90b1ad439328" providerId="AD" clId="Web-{A5D3084D-6C67-8476-C698-EB2E649B5AD7}" dt="2020-05-12T13:10:35.216" v="554" actId="20577"/>
          <ac:spMkLst>
            <pc:docMk/>
            <pc:sldMk cId="2081280648" sldId="260"/>
            <ac:spMk id="2" creationId="{9B9577EF-4EAB-471D-9D54-F9EE779BA899}"/>
          </ac:spMkLst>
        </pc:spChg>
        <pc:spChg chg="mod">
          <ac:chgData name="Mirjana Hrestak" userId="S::mirjana.hrestak@skole.hr::49815455-4e4c-4849-8c71-90b1ad439328" providerId="AD" clId="Web-{A5D3084D-6C67-8476-C698-EB2E649B5AD7}" dt="2020-05-12T13:11:46.482" v="715" actId="14100"/>
          <ac:spMkLst>
            <pc:docMk/>
            <pc:sldMk cId="2081280648" sldId="260"/>
            <ac:spMk id="3" creationId="{669C07ED-1093-4F97-90FD-21A03C1D2874}"/>
          </ac:spMkLst>
        </pc:spChg>
      </pc:sldChg>
      <pc:sldChg chg="modSp new ord">
        <pc:chgData name="Mirjana Hrestak" userId="S::mirjana.hrestak@skole.hr::49815455-4e4c-4849-8c71-90b1ad439328" providerId="AD" clId="Web-{A5D3084D-6C67-8476-C698-EB2E649B5AD7}" dt="2020-05-12T13:55:53.889" v="1942"/>
        <pc:sldMkLst>
          <pc:docMk/>
          <pc:sldMk cId="3368923426" sldId="261"/>
        </pc:sldMkLst>
        <pc:spChg chg="mod">
          <ac:chgData name="Mirjana Hrestak" userId="S::mirjana.hrestak@skole.hr::49815455-4e4c-4849-8c71-90b1ad439328" providerId="AD" clId="Web-{A5D3084D-6C67-8476-C698-EB2E649B5AD7}" dt="2020-05-12T13:55:21.608" v="1931" actId="20577"/>
          <ac:spMkLst>
            <pc:docMk/>
            <pc:sldMk cId="3368923426" sldId="261"/>
            <ac:spMk id="2" creationId="{784BD350-457E-4F8D-BC7C-39ED40C8A3F7}"/>
          </ac:spMkLst>
        </pc:spChg>
        <pc:spChg chg="mod">
          <ac:chgData name="Mirjana Hrestak" userId="S::mirjana.hrestak@skole.hr::49815455-4e4c-4849-8c71-90b1ad439328" providerId="AD" clId="Web-{A5D3084D-6C67-8476-C698-EB2E649B5AD7}" dt="2020-05-12T13:54:51.952" v="1926" actId="20577"/>
          <ac:spMkLst>
            <pc:docMk/>
            <pc:sldMk cId="3368923426" sldId="261"/>
            <ac:spMk id="3" creationId="{D1EFD08C-26FB-4841-8065-CA453F243979}"/>
          </ac:spMkLst>
        </pc:spChg>
      </pc:sldChg>
      <pc:sldChg chg="modSp new ord">
        <pc:chgData name="Mirjana Hrestak" userId="S::mirjana.hrestak@skole.hr::49815455-4e4c-4849-8c71-90b1ad439328" providerId="AD" clId="Web-{A5D3084D-6C67-8476-C698-EB2E649B5AD7}" dt="2020-05-12T13:55:48.154" v="1941" actId="14100"/>
        <pc:sldMkLst>
          <pc:docMk/>
          <pc:sldMk cId="1258011470" sldId="262"/>
        </pc:sldMkLst>
        <pc:spChg chg="mod">
          <ac:chgData name="Mirjana Hrestak" userId="S::mirjana.hrestak@skole.hr::49815455-4e4c-4849-8c71-90b1ad439328" providerId="AD" clId="Web-{A5D3084D-6C67-8476-C698-EB2E649B5AD7}" dt="2020-05-12T13:55:32.873" v="1935" actId="20577"/>
          <ac:spMkLst>
            <pc:docMk/>
            <pc:sldMk cId="1258011470" sldId="262"/>
            <ac:spMk id="2" creationId="{E37B659E-9E04-47C8-87BE-00969B987834}"/>
          </ac:spMkLst>
        </pc:spChg>
        <pc:spChg chg="mod">
          <ac:chgData name="Mirjana Hrestak" userId="S::mirjana.hrestak@skole.hr::49815455-4e4c-4849-8c71-90b1ad439328" providerId="AD" clId="Web-{A5D3084D-6C67-8476-C698-EB2E649B5AD7}" dt="2020-05-12T13:55:48.154" v="1941" actId="14100"/>
          <ac:spMkLst>
            <pc:docMk/>
            <pc:sldMk cId="1258011470" sldId="262"/>
            <ac:spMk id="3" creationId="{EE8E2271-C310-4725-B171-52A4A8914D46}"/>
          </ac:spMkLst>
        </pc:spChg>
      </pc:sldChg>
      <pc:sldChg chg="addSp delSp modSp new">
        <pc:chgData name="Mirjana Hrestak" userId="S::mirjana.hrestak@skole.hr::49815455-4e4c-4849-8c71-90b1ad439328" providerId="AD" clId="Web-{A5D3084D-6C67-8476-C698-EB2E649B5AD7}" dt="2020-05-12T13:57:42.622" v="2007" actId="20577"/>
        <pc:sldMkLst>
          <pc:docMk/>
          <pc:sldMk cId="3050502159" sldId="263"/>
        </pc:sldMkLst>
        <pc:spChg chg="mod">
          <ac:chgData name="Mirjana Hrestak" userId="S::mirjana.hrestak@skole.hr::49815455-4e4c-4849-8c71-90b1ad439328" providerId="AD" clId="Web-{A5D3084D-6C67-8476-C698-EB2E649B5AD7}" dt="2020-05-12T13:57:42.622" v="2007" actId="20577"/>
          <ac:spMkLst>
            <pc:docMk/>
            <pc:sldMk cId="3050502159" sldId="263"/>
            <ac:spMk id="2" creationId="{6A323DA2-AACF-4B88-B779-FF9C6DB7BE10}"/>
          </ac:spMkLst>
        </pc:spChg>
        <pc:spChg chg="del">
          <ac:chgData name="Mirjana Hrestak" userId="S::mirjana.hrestak@skole.hr::49815455-4e4c-4849-8c71-90b1ad439328" providerId="AD" clId="Web-{A5D3084D-6C67-8476-C698-EB2E649B5AD7}" dt="2020-05-12T13:57:29.310" v="2004"/>
          <ac:spMkLst>
            <pc:docMk/>
            <pc:sldMk cId="3050502159" sldId="263"/>
            <ac:spMk id="3" creationId="{DA33EB69-62D8-4395-8E8B-D2241070EA27}"/>
          </ac:spMkLst>
        </pc:spChg>
        <pc:picChg chg="add mod ord">
          <ac:chgData name="Mirjana Hrestak" userId="S::mirjana.hrestak@skole.hr::49815455-4e4c-4849-8c71-90b1ad439328" providerId="AD" clId="Web-{A5D3084D-6C67-8476-C698-EB2E649B5AD7}" dt="2020-05-12T13:57:34.466" v="2006" actId="1076"/>
          <ac:picMkLst>
            <pc:docMk/>
            <pc:sldMk cId="3050502159" sldId="263"/>
            <ac:picMk id="4" creationId="{E3E11056-3A3F-4C12-BCE5-32A18E4E0F9A}"/>
          </ac:picMkLst>
        </pc:picChg>
      </pc:sldChg>
      <pc:sldMasterChg chg="del delSldLayout">
        <pc:chgData name="Mirjana Hrestak" userId="S::mirjana.hrestak@skole.hr::49815455-4e4c-4849-8c71-90b1ad439328" providerId="AD" clId="Web-{A5D3084D-6C67-8476-C698-EB2E649B5AD7}" dt="2020-05-12T12:55:11.262" v="207"/>
        <pc:sldMasterMkLst>
          <pc:docMk/>
          <pc:sldMasterMk cId="2460954070" sldId="2147483660"/>
        </pc:sldMasterMkLst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irjana Hrestak" userId="S::mirjana.hrestak@skole.hr::49815455-4e4c-4849-8c71-90b1ad439328" providerId="AD" clId="Web-{A5D3084D-6C67-8476-C698-EB2E649B5AD7}" dt="2020-05-12T12:55:11.262" v="207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2:55:28.122" v="208"/>
        <pc:sldMasterMkLst>
          <pc:docMk/>
          <pc:sldMasterMk cId="2184703938" sldId="2147483672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64090288" sldId="214748367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1462687641" sldId="214748367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243234754" sldId="214748367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740851379" sldId="214748367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225014500" sldId="214748367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268882728" sldId="214748367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111834135" sldId="214748367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745643250" sldId="214748368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688614763" sldId="214748368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812629932" sldId="214748368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83486495" sldId="214748368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1403642786" sldId="214748368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839211934" sldId="214748368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1559423828" sldId="214748368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3932152508" sldId="214748368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762880533" sldId="214748368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28.122" v="208"/>
          <pc:sldLayoutMkLst>
            <pc:docMk/>
            <pc:sldMasterMk cId="2184703938" sldId="2147483672"/>
            <pc:sldLayoutMk cId="2427157696" sldId="214748368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2:55:35.762" v="209"/>
        <pc:sldMasterMkLst>
          <pc:docMk/>
          <pc:sldMasterMk cId="1534045466" sldId="2147483690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484533354" sldId="214748369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826547049" sldId="214748369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1732626253" sldId="214748369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870275411" sldId="214748369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3894848104" sldId="214748369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3956712763" sldId="214748369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1702632529" sldId="214748369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4274211576" sldId="214748369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2979694781" sldId="214748369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4087070194" sldId="214748370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1097018380" sldId="214748370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3604995369" sldId="214748370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3529594814" sldId="214748370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3013243431" sldId="214748370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1851530264" sldId="214748370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1199707360" sldId="214748370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35.762" v="209"/>
          <pc:sldLayoutMkLst>
            <pc:docMk/>
            <pc:sldMasterMk cId="1534045466" sldId="2147483690"/>
            <pc:sldLayoutMk cId="2684224269" sldId="214748370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2:55:47.200" v="210"/>
        <pc:sldMasterMkLst>
          <pc:docMk/>
          <pc:sldMasterMk cId="381014720" sldId="2147483708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289109536" sldId="214748370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2746764246" sldId="214748371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877273964" sldId="214748371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4026083183" sldId="214748371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3868664026" sldId="214748371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1445899127" sldId="214748371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3386948281" sldId="214748371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3970426021" sldId="214748371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2230399793" sldId="214748371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4038014194" sldId="214748371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1542932241" sldId="214748371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3145598735" sldId="214748372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183510565" sldId="214748372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2595865069" sldId="214748372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12025306" sldId="214748372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1422335635" sldId="214748372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5:47.200" v="210"/>
          <pc:sldLayoutMkLst>
            <pc:docMk/>
            <pc:sldMasterMk cId="381014720" sldId="2147483708"/>
            <pc:sldLayoutMk cId="1232208738" sldId="214748372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2:56:35.044" v="215"/>
        <pc:sldMasterMkLst>
          <pc:docMk/>
          <pc:sldMasterMk cId="28945452" sldId="2147483726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3851927539" sldId="214748372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2459314640" sldId="214748372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3948430951" sldId="214748372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736228739" sldId="214748373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1925499220" sldId="214748373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1938377414" sldId="214748373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3604281664" sldId="214748373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3142929139" sldId="214748373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2406235103" sldId="214748373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670982369" sldId="214748373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35.044" v="215"/>
          <pc:sldLayoutMkLst>
            <pc:docMk/>
            <pc:sldMasterMk cId="28945452" sldId="2147483726"/>
            <pc:sldLayoutMk cId="560670579" sldId="214748373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2:56:42.216" v="216"/>
        <pc:sldMasterMkLst>
          <pc:docMk/>
          <pc:sldMasterMk cId="2238975120" sldId="2147483738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3390031073" sldId="214748373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2727642164" sldId="214748374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1133904613" sldId="214748374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1627337634" sldId="214748374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2482055200" sldId="214748374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2733889784" sldId="214748374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3783588191" sldId="214748374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3029734400" sldId="214748374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2878020405" sldId="214748374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2787226553" sldId="214748374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6:42.216" v="216"/>
          <pc:sldLayoutMkLst>
            <pc:docMk/>
            <pc:sldMasterMk cId="2238975120" sldId="2147483738"/>
            <pc:sldLayoutMk cId="4065284961" sldId="2147483749"/>
          </pc:sldLayoutMkLst>
        </pc:sldLayoutChg>
      </pc:sldMasterChg>
      <pc:sldMasterChg chg="add del addSldLayout delSldLayout">
        <pc:chgData name="Mirjana Hrestak" userId="S::mirjana.hrestak@skole.hr::49815455-4e4c-4849-8c71-90b1ad439328" providerId="AD" clId="Web-{A5D3084D-6C67-8476-C698-EB2E649B5AD7}" dt="2020-05-12T12:56:51.137" v="217"/>
        <pc:sldMasterMkLst>
          <pc:docMk/>
          <pc:sldMasterMk cId="1926527606" sldId="2147483848"/>
        </pc:sldMasterMkLst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2205075506" sldId="2147483837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2223145107" sldId="2147483838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2254321642" sldId="2147483839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3482525036" sldId="2147483840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716328113" sldId="2147483841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3596519744" sldId="2147483842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1140030744" sldId="2147483843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1165492507" sldId="2147483844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3681399790" sldId="2147483845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362085046" sldId="2147483846"/>
          </pc:sldLayoutMkLst>
        </pc:sldLayoutChg>
        <pc:sldLayoutChg chg="add del">
          <pc:chgData name="Mirjana Hrestak" userId="S::mirjana.hrestak@skole.hr::49815455-4e4c-4849-8c71-90b1ad439328" providerId="AD" clId="Web-{A5D3084D-6C67-8476-C698-EB2E649B5AD7}" dt="2020-05-12T12:56:51.137" v="217"/>
          <pc:sldLayoutMkLst>
            <pc:docMk/>
            <pc:sldMasterMk cId="1926527606" sldId="2147483848"/>
            <pc:sldLayoutMk cId="1777340091" sldId="214748384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2:57:00.294" v="218"/>
        <pc:sldMasterMkLst>
          <pc:docMk/>
          <pc:sldMasterMk cId="1925746694" sldId="2147483849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2706254941" sldId="214748385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2849470974" sldId="214748385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473883942" sldId="214748385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3035115554" sldId="214748385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2410709262" sldId="214748385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1477366042" sldId="214748385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1830345791" sldId="214748385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3090703496" sldId="214748385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3179418354" sldId="214748385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2587680327" sldId="214748385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2:57:00.294" v="218"/>
          <pc:sldLayoutMkLst>
            <pc:docMk/>
            <pc:sldMasterMk cId="1925746694" sldId="2147483849"/>
            <pc:sldLayoutMk cId="572272571" sldId="2147483860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A5D3084D-6C67-8476-C698-EB2E649B5AD7}" dt="2020-05-12T13:04:01.966" v="292"/>
        <pc:sldMasterMkLst>
          <pc:docMk/>
          <pc:sldMasterMk cId="1722798743" sldId="2147483861"/>
        </pc:sldMasterMkLst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1001704185" sldId="2147483862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1221793698" sldId="2147483863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2313543450" sldId="2147483864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2582961571" sldId="2147483865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983631710" sldId="2147483866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617538305" sldId="2147483867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2703866880" sldId="2147483868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950937664" sldId="2147483869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4166423240" sldId="2147483870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3551412557" sldId="2147483871"/>
          </pc:sldLayoutMkLst>
        </pc:sldLayoutChg>
        <pc:sldLayoutChg chg="add del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1722798743" sldId="2147483861"/>
            <pc:sldLayoutMk cId="3641804023" sldId="2147483872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A5D3084D-6C67-8476-C698-EB2E649B5AD7}" dt="2020-05-12T13:04:01.966" v="292"/>
        <pc:sldMasterMkLst>
          <pc:docMk/>
          <pc:sldMasterMk cId="3166239525" sldId="2147483873"/>
        </pc:sldMasterMkLst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2906083885" sldId="2147483874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1088104819" sldId="2147483875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3464770314" sldId="2147483876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3688830494" sldId="2147483877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29636309" sldId="2147483878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3156074662" sldId="2147483879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2221891630" sldId="2147483880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333123785" sldId="2147483881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826565198" sldId="2147483882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3106922773" sldId="2147483883"/>
          </pc:sldLayoutMkLst>
        </pc:sldLayoutChg>
        <pc:sldLayoutChg chg="add mod replId">
          <pc:chgData name="Mirjana Hrestak" userId="S::mirjana.hrestak@skole.hr::49815455-4e4c-4849-8c71-90b1ad439328" providerId="AD" clId="Web-{A5D3084D-6C67-8476-C698-EB2E649B5AD7}" dt="2020-05-12T13:04:01.966" v="292"/>
          <pc:sldLayoutMkLst>
            <pc:docMk/>
            <pc:sldMasterMk cId="3166239525" sldId="2147483873"/>
            <pc:sldLayoutMk cId="1621774505" sldId="2147483884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25C5A4BE-9611-FE15-196F-E77A6E5587FF}"/>
    <pc:docChg chg="modSld">
      <pc:chgData name="Mirjana Hrestak" userId="S::mirjana.hrestak@skole.hr::49815455-4e4c-4849-8c71-90b1ad439328" providerId="AD" clId="Web-{25C5A4BE-9611-FE15-196F-E77A6E5587FF}" dt="2020-05-12T17:53:50.853" v="44" actId="1076"/>
      <pc:docMkLst>
        <pc:docMk/>
      </pc:docMkLst>
      <pc:sldChg chg="addSp delSp modSp">
        <pc:chgData name="Mirjana Hrestak" userId="S::mirjana.hrestak@skole.hr::49815455-4e4c-4849-8c71-90b1ad439328" providerId="AD" clId="Web-{25C5A4BE-9611-FE15-196F-E77A6E5587FF}" dt="2020-05-12T17:53:50.853" v="44" actId="1076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25C5A4BE-9611-FE15-196F-E77A6E5587FF}" dt="2020-05-12T17:53:50.853" v="44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rjana Hrestak" userId="S::mirjana.hrestak@skole.hr::49815455-4e4c-4849-8c71-90b1ad439328" providerId="AD" clId="Web-{25C5A4BE-9611-FE15-196F-E77A6E5587FF}" dt="2020-05-12T17:53:24.038" v="36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irjana Hrestak" userId="S::mirjana.hrestak@skole.hr::49815455-4e4c-4849-8c71-90b1ad439328" providerId="AD" clId="Web-{25C5A4BE-9611-FE15-196F-E77A6E5587FF}" dt="2020-05-12T17:52:43.036" v="25"/>
          <ac:spMkLst>
            <pc:docMk/>
            <pc:sldMk cId="109857222" sldId="256"/>
            <ac:spMk id="10" creationId="{3CD9DF72-87A3-404E-A828-84CBF11A8303}"/>
          </ac:spMkLst>
        </pc:spChg>
        <pc:picChg chg="del">
          <ac:chgData name="Mirjana Hrestak" userId="S::mirjana.hrestak@skole.hr::49815455-4e4c-4849-8c71-90b1ad439328" providerId="AD" clId="Web-{25C5A4BE-9611-FE15-196F-E77A6E5587FF}" dt="2020-05-12T17:50:17.120" v="22"/>
          <ac:picMkLst>
            <pc:docMk/>
            <pc:sldMk cId="109857222" sldId="256"/>
            <ac:picMk id="4" creationId="{376762AD-DEE3-48D2-9E73-D3A32E492C2C}"/>
          </ac:picMkLst>
        </pc:picChg>
        <pc:picChg chg="add mod ord">
          <ac:chgData name="Mirjana Hrestak" userId="S::mirjana.hrestak@skole.hr::49815455-4e4c-4849-8c71-90b1ad439328" providerId="AD" clId="Web-{25C5A4BE-9611-FE15-196F-E77A6E5587FF}" dt="2020-05-12T17:52:43.036" v="25"/>
          <ac:picMkLst>
            <pc:docMk/>
            <pc:sldMk cId="109857222" sldId="256"/>
            <ac:picMk id="5" creationId="{CAA5EA83-EA79-4309-8FE3-7DDFB0512E9D}"/>
          </ac:picMkLst>
        </pc:picChg>
        <pc:cxnChg chg="add">
          <ac:chgData name="Mirjana Hrestak" userId="S::mirjana.hrestak@skole.hr::49815455-4e4c-4849-8c71-90b1ad439328" providerId="AD" clId="Web-{25C5A4BE-9611-FE15-196F-E77A6E5587FF}" dt="2020-05-12T17:52:43.036" v="25"/>
          <ac:cxnSpMkLst>
            <pc:docMk/>
            <pc:sldMk cId="109857222" sldId="256"/>
            <ac:cxnSpMk id="12" creationId="{20E3A342-4D61-4E3F-AF90-1AB42AEB96CC}"/>
          </ac:cxnSpMkLst>
        </pc:cxnChg>
      </pc:sldChg>
      <pc:sldChg chg="modSp">
        <pc:chgData name="Mirjana Hrestak" userId="S::mirjana.hrestak@skole.hr::49815455-4e4c-4849-8c71-90b1ad439328" providerId="AD" clId="Web-{25C5A4BE-9611-FE15-196F-E77A6E5587FF}" dt="2020-05-12T17:20:39.737" v="3" actId="20577"/>
        <pc:sldMkLst>
          <pc:docMk/>
          <pc:sldMk cId="277854319" sldId="257"/>
        </pc:sldMkLst>
        <pc:spChg chg="mod">
          <ac:chgData name="Mirjana Hrestak" userId="S::mirjana.hrestak@skole.hr::49815455-4e4c-4849-8c71-90b1ad439328" providerId="AD" clId="Web-{25C5A4BE-9611-FE15-196F-E77A6E5587FF}" dt="2020-05-12T17:20:39.737" v="3" actId="20577"/>
          <ac:spMkLst>
            <pc:docMk/>
            <pc:sldMk cId="277854319" sldId="257"/>
            <ac:spMk id="2" creationId="{9B9577EF-4EAB-471D-9D54-F9EE779BA899}"/>
          </ac:spMkLst>
        </pc:spChg>
        <pc:graphicFrameChg chg="mod">
          <ac:chgData name="Mirjana Hrestak" userId="S::mirjana.hrestak@skole.hr::49815455-4e4c-4849-8c71-90b1ad439328" providerId="AD" clId="Web-{25C5A4BE-9611-FE15-196F-E77A6E5587FF}" dt="2020-05-12T17:20:33.330" v="0" actId="1076"/>
          <ac:graphicFrameMkLst>
            <pc:docMk/>
            <pc:sldMk cId="277854319" sldId="257"/>
            <ac:graphicFrameMk id="5" creationId="{2B0A1EF0-1CB4-4B17-A4D5-A5A178C0A738}"/>
          </ac:graphicFrameMkLst>
        </pc:graphicFrameChg>
      </pc:sldChg>
      <pc:sldChg chg="modSp">
        <pc:chgData name="Mirjana Hrestak" userId="S::mirjana.hrestak@skole.hr::49815455-4e4c-4849-8c71-90b1ad439328" providerId="AD" clId="Web-{25C5A4BE-9611-FE15-196F-E77A6E5587FF}" dt="2020-05-12T17:21:51.008" v="11" actId="20577"/>
        <pc:sldMkLst>
          <pc:docMk/>
          <pc:sldMk cId="4015436657" sldId="258"/>
        </pc:sldMkLst>
        <pc:spChg chg="mod">
          <ac:chgData name="Mirjana Hrestak" userId="S::mirjana.hrestak@skole.hr::49815455-4e4c-4849-8c71-90b1ad439328" providerId="AD" clId="Web-{25C5A4BE-9611-FE15-196F-E77A6E5587FF}" dt="2020-05-12T17:21:51.008" v="11" actId="20577"/>
          <ac:spMkLst>
            <pc:docMk/>
            <pc:sldMk cId="4015436657" sldId="258"/>
            <ac:spMk id="2" creationId="{9B9577EF-4EAB-471D-9D54-F9EE779BA899}"/>
          </ac:spMkLst>
        </pc:spChg>
      </pc:sldChg>
      <pc:sldChg chg="modSp">
        <pc:chgData name="Mirjana Hrestak" userId="S::mirjana.hrestak@skole.hr::49815455-4e4c-4849-8c71-90b1ad439328" providerId="AD" clId="Web-{25C5A4BE-9611-FE15-196F-E77A6E5587FF}" dt="2020-05-12T17:22:03.727" v="16" actId="20577"/>
        <pc:sldMkLst>
          <pc:docMk/>
          <pc:sldMk cId="1185144635" sldId="259"/>
        </pc:sldMkLst>
        <pc:spChg chg="mod">
          <ac:chgData name="Mirjana Hrestak" userId="S::mirjana.hrestak@skole.hr::49815455-4e4c-4849-8c71-90b1ad439328" providerId="AD" clId="Web-{25C5A4BE-9611-FE15-196F-E77A6E5587FF}" dt="2020-05-12T17:22:03.727" v="16" actId="20577"/>
          <ac:spMkLst>
            <pc:docMk/>
            <pc:sldMk cId="1185144635" sldId="259"/>
            <ac:spMk id="2" creationId="{9B9577EF-4EAB-471D-9D54-F9EE779BA899}"/>
          </ac:spMkLst>
        </pc:spChg>
        <pc:spChg chg="mod">
          <ac:chgData name="Mirjana Hrestak" userId="S::mirjana.hrestak@skole.hr::49815455-4e4c-4849-8c71-90b1ad439328" providerId="AD" clId="Web-{25C5A4BE-9611-FE15-196F-E77A6E5587FF}" dt="2020-05-12T17:20:58.410" v="6" actId="20577"/>
          <ac:spMkLst>
            <pc:docMk/>
            <pc:sldMk cId="1185144635" sldId="259"/>
            <ac:spMk id="3" creationId="{669C07ED-1093-4F97-90FD-21A03C1D2874}"/>
          </ac:spMkLst>
        </pc:spChg>
      </pc:sldChg>
      <pc:sldChg chg="modSp">
        <pc:chgData name="Mirjana Hrestak" userId="S::mirjana.hrestak@skole.hr::49815455-4e4c-4849-8c71-90b1ad439328" providerId="AD" clId="Web-{25C5A4BE-9611-FE15-196F-E77A6E5587FF}" dt="2020-05-12T17:22:18.650" v="20" actId="20577"/>
        <pc:sldMkLst>
          <pc:docMk/>
          <pc:sldMk cId="2081280648" sldId="260"/>
        </pc:sldMkLst>
        <pc:spChg chg="mod">
          <ac:chgData name="Mirjana Hrestak" userId="S::mirjana.hrestak@skole.hr::49815455-4e4c-4849-8c71-90b1ad439328" providerId="AD" clId="Web-{25C5A4BE-9611-FE15-196F-E77A6E5587FF}" dt="2020-05-12T17:22:18.650" v="20" actId="20577"/>
          <ac:spMkLst>
            <pc:docMk/>
            <pc:sldMk cId="2081280648" sldId="260"/>
            <ac:spMk id="2" creationId="{9B9577EF-4EAB-471D-9D54-F9EE779BA89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5F6403-844D-4B42-A744-41A5371DFD2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9FEDEDE-F48E-4D30-A077-5DBE48066B5C}">
      <dgm:prSet/>
      <dgm:spPr/>
      <dgm:t>
        <a:bodyPr/>
        <a:lstStyle/>
        <a:p>
          <a:r>
            <a:rPr lang="en-US"/>
            <a:t>Veznici su nepromjenjive riječi kojima se povezuju riječi, skupine riječi ili rečenice, npr. </a:t>
          </a:r>
          <a:r>
            <a:rPr lang="en-US" i="1"/>
            <a:t>i</a:t>
          </a:r>
          <a:r>
            <a:rPr lang="en-US"/>
            <a:t>,</a:t>
          </a:r>
          <a:r>
            <a:rPr lang="en-US" i="1"/>
            <a:t> pa</a:t>
          </a:r>
          <a:r>
            <a:rPr lang="en-US"/>
            <a:t>,</a:t>
          </a:r>
          <a:r>
            <a:rPr lang="en-US" i="1"/>
            <a:t> te</a:t>
          </a:r>
          <a:r>
            <a:rPr lang="en-US"/>
            <a:t>,</a:t>
          </a:r>
          <a:r>
            <a:rPr lang="en-US" i="1"/>
            <a:t> ni</a:t>
          </a:r>
          <a:r>
            <a:rPr lang="en-US"/>
            <a:t>,</a:t>
          </a:r>
          <a:r>
            <a:rPr lang="en-US" i="1"/>
            <a:t> niti</a:t>
          </a:r>
          <a:r>
            <a:rPr lang="en-US"/>
            <a:t>,</a:t>
          </a:r>
          <a:r>
            <a:rPr lang="en-US" i="1"/>
            <a:t> a</a:t>
          </a:r>
          <a:r>
            <a:rPr lang="en-US"/>
            <a:t>,</a:t>
          </a:r>
          <a:r>
            <a:rPr lang="en-US" i="1"/>
            <a:t> ali</a:t>
          </a:r>
          <a:r>
            <a:rPr lang="en-US"/>
            <a:t>,</a:t>
          </a:r>
          <a:r>
            <a:rPr lang="en-US" i="1"/>
            <a:t> nego</a:t>
          </a:r>
          <a:r>
            <a:rPr lang="en-US"/>
            <a:t>,</a:t>
          </a:r>
          <a:r>
            <a:rPr lang="en-US" i="1"/>
            <a:t> no</a:t>
          </a:r>
          <a:r>
            <a:rPr lang="en-US"/>
            <a:t>,</a:t>
          </a:r>
          <a:r>
            <a:rPr lang="en-US" i="1"/>
            <a:t> da</a:t>
          </a:r>
          <a:r>
            <a:rPr lang="en-US"/>
            <a:t>,</a:t>
          </a:r>
          <a:r>
            <a:rPr lang="en-US" i="1"/>
            <a:t> ako</a:t>
          </a:r>
          <a:r>
            <a:rPr lang="en-US"/>
            <a:t>,</a:t>
          </a:r>
          <a:r>
            <a:rPr lang="en-US" i="1"/>
            <a:t> jer</a:t>
          </a:r>
          <a:r>
            <a:rPr lang="en-US"/>
            <a:t> itd.</a:t>
          </a:r>
        </a:p>
      </dgm:t>
    </dgm:pt>
    <dgm:pt modelId="{D295F562-0812-4296-9B47-D0B4EC8A3AF4}" type="parTrans" cxnId="{E1CBE089-D607-4C5A-BC22-B3D4ACB38365}">
      <dgm:prSet/>
      <dgm:spPr/>
      <dgm:t>
        <a:bodyPr/>
        <a:lstStyle/>
        <a:p>
          <a:endParaRPr lang="en-US"/>
        </a:p>
      </dgm:t>
    </dgm:pt>
    <dgm:pt modelId="{40D0923E-C8D0-43BA-BB5C-3B9048B473C5}" type="sibTrans" cxnId="{E1CBE089-D607-4C5A-BC22-B3D4ACB38365}">
      <dgm:prSet/>
      <dgm:spPr/>
      <dgm:t>
        <a:bodyPr/>
        <a:lstStyle/>
        <a:p>
          <a:endParaRPr lang="en-US"/>
        </a:p>
      </dgm:t>
    </dgm:pt>
    <dgm:pt modelId="{DA838A7E-366B-4B4F-B3A0-52DAC3F816BF}">
      <dgm:prSet/>
      <dgm:spPr/>
      <dgm:t>
        <a:bodyPr/>
        <a:lstStyle/>
        <a:p>
          <a:r>
            <a:rPr lang="en-US"/>
            <a:t>Veznici imaju ulogu pomagača u rečenici, olakšavaju nam da se lakše izrazimo. Najčešće se sastoje od jedne, a ponekad i od dvije riječi.</a:t>
          </a:r>
        </a:p>
      </dgm:t>
    </dgm:pt>
    <dgm:pt modelId="{84420D9B-933E-4E64-BBE8-70896DC510E2}" type="parTrans" cxnId="{7E2CA77A-9DF4-41C6-BC37-EC45CC88C517}">
      <dgm:prSet/>
      <dgm:spPr/>
      <dgm:t>
        <a:bodyPr/>
        <a:lstStyle/>
        <a:p>
          <a:endParaRPr lang="en-US"/>
        </a:p>
      </dgm:t>
    </dgm:pt>
    <dgm:pt modelId="{A4AEB812-E7A4-4C66-8B06-5A97E2F9A369}" type="sibTrans" cxnId="{7E2CA77A-9DF4-41C6-BC37-EC45CC88C517}">
      <dgm:prSet/>
      <dgm:spPr/>
      <dgm:t>
        <a:bodyPr/>
        <a:lstStyle/>
        <a:p>
          <a:endParaRPr lang="en-US"/>
        </a:p>
      </dgm:t>
    </dgm:pt>
    <dgm:pt modelId="{87A80EE2-2085-404A-8621-FED3F755B2AB}" type="pres">
      <dgm:prSet presAssocID="{985F6403-844D-4B42-A744-41A5371DFD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D1D455E-8426-49FD-A90C-0E3A44103C55}" type="pres">
      <dgm:prSet presAssocID="{99FEDEDE-F48E-4D30-A077-5DBE48066B5C}" presName="hierRoot1" presStyleCnt="0"/>
      <dgm:spPr/>
    </dgm:pt>
    <dgm:pt modelId="{923CA995-2EEF-489B-A5D6-4B60EB16D5E7}" type="pres">
      <dgm:prSet presAssocID="{99FEDEDE-F48E-4D30-A077-5DBE48066B5C}" presName="composite" presStyleCnt="0"/>
      <dgm:spPr/>
    </dgm:pt>
    <dgm:pt modelId="{613BA9B4-51F6-4269-A0FE-BF90FE22711F}" type="pres">
      <dgm:prSet presAssocID="{99FEDEDE-F48E-4D30-A077-5DBE48066B5C}" presName="background" presStyleLbl="node0" presStyleIdx="0" presStyleCnt="2"/>
      <dgm:spPr/>
    </dgm:pt>
    <dgm:pt modelId="{BE3C7377-B069-42C5-A0E5-6A6883FE170B}" type="pres">
      <dgm:prSet presAssocID="{99FEDEDE-F48E-4D30-A077-5DBE48066B5C}" presName="text" presStyleLbl="fgAcc0" presStyleIdx="0" presStyleCnt="2">
        <dgm:presLayoutVars>
          <dgm:chPref val="3"/>
        </dgm:presLayoutVars>
      </dgm:prSet>
      <dgm:spPr/>
    </dgm:pt>
    <dgm:pt modelId="{3ACD9591-1993-4539-9D84-A9DE986CFBFC}" type="pres">
      <dgm:prSet presAssocID="{99FEDEDE-F48E-4D30-A077-5DBE48066B5C}" presName="hierChild2" presStyleCnt="0"/>
      <dgm:spPr/>
    </dgm:pt>
    <dgm:pt modelId="{E044F0CB-0811-484F-82FD-FA8269B95792}" type="pres">
      <dgm:prSet presAssocID="{DA838A7E-366B-4B4F-B3A0-52DAC3F816BF}" presName="hierRoot1" presStyleCnt="0"/>
      <dgm:spPr/>
    </dgm:pt>
    <dgm:pt modelId="{ABDB971C-E5FE-41A1-BCD9-C568FA4AFF32}" type="pres">
      <dgm:prSet presAssocID="{DA838A7E-366B-4B4F-B3A0-52DAC3F816BF}" presName="composite" presStyleCnt="0"/>
      <dgm:spPr/>
    </dgm:pt>
    <dgm:pt modelId="{24A386C4-B4E6-48D9-A333-724413B6502E}" type="pres">
      <dgm:prSet presAssocID="{DA838A7E-366B-4B4F-B3A0-52DAC3F816BF}" presName="background" presStyleLbl="node0" presStyleIdx="1" presStyleCnt="2"/>
      <dgm:spPr/>
    </dgm:pt>
    <dgm:pt modelId="{B80EC1CF-1BF5-47D8-A0AA-BC279421270D}" type="pres">
      <dgm:prSet presAssocID="{DA838A7E-366B-4B4F-B3A0-52DAC3F816BF}" presName="text" presStyleLbl="fgAcc0" presStyleIdx="1" presStyleCnt="2">
        <dgm:presLayoutVars>
          <dgm:chPref val="3"/>
        </dgm:presLayoutVars>
      </dgm:prSet>
      <dgm:spPr/>
    </dgm:pt>
    <dgm:pt modelId="{CB353E3F-9381-432B-ADF8-A3D62A926C75}" type="pres">
      <dgm:prSet presAssocID="{DA838A7E-366B-4B4F-B3A0-52DAC3F816BF}" presName="hierChild2" presStyleCnt="0"/>
      <dgm:spPr/>
    </dgm:pt>
  </dgm:ptLst>
  <dgm:cxnLst>
    <dgm:cxn modelId="{ECA11803-E94D-4C9A-99D0-CB8E05912065}" type="presOf" srcId="{99FEDEDE-F48E-4D30-A077-5DBE48066B5C}" destId="{BE3C7377-B069-42C5-A0E5-6A6883FE170B}" srcOrd="0" destOrd="0" presId="urn:microsoft.com/office/officeart/2005/8/layout/hierarchy1"/>
    <dgm:cxn modelId="{872A8966-3B37-4277-89B4-E9AC71F5D030}" type="presOf" srcId="{DA838A7E-366B-4B4F-B3A0-52DAC3F816BF}" destId="{B80EC1CF-1BF5-47D8-A0AA-BC279421270D}" srcOrd="0" destOrd="0" presId="urn:microsoft.com/office/officeart/2005/8/layout/hierarchy1"/>
    <dgm:cxn modelId="{7E2CA77A-9DF4-41C6-BC37-EC45CC88C517}" srcId="{985F6403-844D-4B42-A744-41A5371DFD2B}" destId="{DA838A7E-366B-4B4F-B3A0-52DAC3F816BF}" srcOrd="1" destOrd="0" parTransId="{84420D9B-933E-4E64-BBE8-70896DC510E2}" sibTransId="{A4AEB812-E7A4-4C66-8B06-5A97E2F9A369}"/>
    <dgm:cxn modelId="{E1CBE089-D607-4C5A-BC22-B3D4ACB38365}" srcId="{985F6403-844D-4B42-A744-41A5371DFD2B}" destId="{99FEDEDE-F48E-4D30-A077-5DBE48066B5C}" srcOrd="0" destOrd="0" parTransId="{D295F562-0812-4296-9B47-D0B4EC8A3AF4}" sibTransId="{40D0923E-C8D0-43BA-BB5C-3B9048B473C5}"/>
    <dgm:cxn modelId="{171216CB-E79C-47EF-8903-548509734EF3}" type="presOf" srcId="{985F6403-844D-4B42-A744-41A5371DFD2B}" destId="{87A80EE2-2085-404A-8621-FED3F755B2AB}" srcOrd="0" destOrd="0" presId="urn:microsoft.com/office/officeart/2005/8/layout/hierarchy1"/>
    <dgm:cxn modelId="{32608A70-143D-43ED-B7B8-998DF47F129B}" type="presParOf" srcId="{87A80EE2-2085-404A-8621-FED3F755B2AB}" destId="{7D1D455E-8426-49FD-A90C-0E3A44103C55}" srcOrd="0" destOrd="0" presId="urn:microsoft.com/office/officeart/2005/8/layout/hierarchy1"/>
    <dgm:cxn modelId="{99E45E8B-DBDF-46C3-BA11-22F12A47535B}" type="presParOf" srcId="{7D1D455E-8426-49FD-A90C-0E3A44103C55}" destId="{923CA995-2EEF-489B-A5D6-4B60EB16D5E7}" srcOrd="0" destOrd="0" presId="urn:microsoft.com/office/officeart/2005/8/layout/hierarchy1"/>
    <dgm:cxn modelId="{FBA62DA0-EE1A-48D9-8A38-70140085EA92}" type="presParOf" srcId="{923CA995-2EEF-489B-A5D6-4B60EB16D5E7}" destId="{613BA9B4-51F6-4269-A0FE-BF90FE22711F}" srcOrd="0" destOrd="0" presId="urn:microsoft.com/office/officeart/2005/8/layout/hierarchy1"/>
    <dgm:cxn modelId="{955E44FF-438C-4F96-885C-E03858D1CE82}" type="presParOf" srcId="{923CA995-2EEF-489B-A5D6-4B60EB16D5E7}" destId="{BE3C7377-B069-42C5-A0E5-6A6883FE170B}" srcOrd="1" destOrd="0" presId="urn:microsoft.com/office/officeart/2005/8/layout/hierarchy1"/>
    <dgm:cxn modelId="{1133A5E3-E376-416E-8AC1-0D080DCAF66A}" type="presParOf" srcId="{7D1D455E-8426-49FD-A90C-0E3A44103C55}" destId="{3ACD9591-1993-4539-9D84-A9DE986CFBFC}" srcOrd="1" destOrd="0" presId="urn:microsoft.com/office/officeart/2005/8/layout/hierarchy1"/>
    <dgm:cxn modelId="{290C8A57-068B-4FEA-B74E-D119F8EA460A}" type="presParOf" srcId="{87A80EE2-2085-404A-8621-FED3F755B2AB}" destId="{E044F0CB-0811-484F-82FD-FA8269B95792}" srcOrd="1" destOrd="0" presId="urn:microsoft.com/office/officeart/2005/8/layout/hierarchy1"/>
    <dgm:cxn modelId="{51F2528E-8454-42D3-A4D0-764D2A05E569}" type="presParOf" srcId="{E044F0CB-0811-484F-82FD-FA8269B95792}" destId="{ABDB971C-E5FE-41A1-BCD9-C568FA4AFF32}" srcOrd="0" destOrd="0" presId="urn:microsoft.com/office/officeart/2005/8/layout/hierarchy1"/>
    <dgm:cxn modelId="{B34710E9-233A-441D-AA15-6D6EEC7882E1}" type="presParOf" srcId="{ABDB971C-E5FE-41A1-BCD9-C568FA4AFF32}" destId="{24A386C4-B4E6-48D9-A333-724413B6502E}" srcOrd="0" destOrd="0" presId="urn:microsoft.com/office/officeart/2005/8/layout/hierarchy1"/>
    <dgm:cxn modelId="{8FC70239-E498-45F4-ACC7-194A008A8DAC}" type="presParOf" srcId="{ABDB971C-E5FE-41A1-BCD9-C568FA4AFF32}" destId="{B80EC1CF-1BF5-47D8-A0AA-BC279421270D}" srcOrd="1" destOrd="0" presId="urn:microsoft.com/office/officeart/2005/8/layout/hierarchy1"/>
    <dgm:cxn modelId="{37B5BA14-2C19-4F4D-B8E9-DB7212DA0F3D}" type="presParOf" srcId="{E044F0CB-0811-484F-82FD-FA8269B95792}" destId="{CB353E3F-9381-432B-ADF8-A3D62A926C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BA9B4-51F6-4269-A0FE-BF90FE22711F}">
      <dsp:nvSpPr>
        <dsp:cNvPr id="0" name=""/>
        <dsp:cNvSpPr/>
      </dsp:nvSpPr>
      <dsp:spPr>
        <a:xfrm>
          <a:off x="1311" y="354499"/>
          <a:ext cx="4603353" cy="2923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C7377-B069-42C5-A0E5-6A6883FE170B}">
      <dsp:nvSpPr>
        <dsp:cNvPr id="0" name=""/>
        <dsp:cNvSpPr/>
      </dsp:nvSpPr>
      <dsp:spPr>
        <a:xfrm>
          <a:off x="512795" y="840408"/>
          <a:ext cx="4603353" cy="2923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Veznici su nepromjenjive riječi kojima se povezuju riječi, skupine riječi ili rečenice, npr. </a:t>
          </a:r>
          <a:r>
            <a:rPr lang="en-US" sz="1600" i="1" kern="1200"/>
            <a:t>i</a:t>
          </a:r>
          <a:r>
            <a:rPr lang="en-US" sz="1600" kern="1200"/>
            <a:t>,</a:t>
          </a:r>
          <a:r>
            <a:rPr lang="en-US" sz="1600" i="1" kern="1200"/>
            <a:t> pa</a:t>
          </a:r>
          <a:r>
            <a:rPr lang="en-US" sz="1600" kern="1200"/>
            <a:t>,</a:t>
          </a:r>
          <a:r>
            <a:rPr lang="en-US" sz="1600" i="1" kern="1200"/>
            <a:t> te</a:t>
          </a:r>
          <a:r>
            <a:rPr lang="en-US" sz="1600" kern="1200"/>
            <a:t>,</a:t>
          </a:r>
          <a:r>
            <a:rPr lang="en-US" sz="1600" i="1" kern="1200"/>
            <a:t> ni</a:t>
          </a:r>
          <a:r>
            <a:rPr lang="en-US" sz="1600" kern="1200"/>
            <a:t>,</a:t>
          </a:r>
          <a:r>
            <a:rPr lang="en-US" sz="1600" i="1" kern="1200"/>
            <a:t> niti</a:t>
          </a:r>
          <a:r>
            <a:rPr lang="en-US" sz="1600" kern="1200"/>
            <a:t>,</a:t>
          </a:r>
          <a:r>
            <a:rPr lang="en-US" sz="1600" i="1" kern="1200"/>
            <a:t> a</a:t>
          </a:r>
          <a:r>
            <a:rPr lang="en-US" sz="1600" kern="1200"/>
            <a:t>,</a:t>
          </a:r>
          <a:r>
            <a:rPr lang="en-US" sz="1600" i="1" kern="1200"/>
            <a:t> ali</a:t>
          </a:r>
          <a:r>
            <a:rPr lang="en-US" sz="1600" kern="1200"/>
            <a:t>,</a:t>
          </a:r>
          <a:r>
            <a:rPr lang="en-US" sz="1600" i="1" kern="1200"/>
            <a:t> nego</a:t>
          </a:r>
          <a:r>
            <a:rPr lang="en-US" sz="1600" kern="1200"/>
            <a:t>,</a:t>
          </a:r>
          <a:r>
            <a:rPr lang="en-US" sz="1600" i="1" kern="1200"/>
            <a:t> no</a:t>
          </a:r>
          <a:r>
            <a:rPr lang="en-US" sz="1600" kern="1200"/>
            <a:t>,</a:t>
          </a:r>
          <a:r>
            <a:rPr lang="en-US" sz="1600" i="1" kern="1200"/>
            <a:t> da</a:t>
          </a:r>
          <a:r>
            <a:rPr lang="en-US" sz="1600" kern="1200"/>
            <a:t>,</a:t>
          </a:r>
          <a:r>
            <a:rPr lang="en-US" sz="1600" i="1" kern="1200"/>
            <a:t> ako</a:t>
          </a:r>
          <a:r>
            <a:rPr lang="en-US" sz="1600" kern="1200"/>
            <a:t>,</a:t>
          </a:r>
          <a:r>
            <a:rPr lang="en-US" sz="1600" i="1" kern="1200"/>
            <a:t> jer</a:t>
          </a:r>
          <a:r>
            <a:rPr lang="en-US" sz="1600" kern="1200"/>
            <a:t> itd.</a:t>
          </a:r>
        </a:p>
      </dsp:txBody>
      <dsp:txXfrm>
        <a:off x="598411" y="926024"/>
        <a:ext cx="4432121" cy="2751897"/>
      </dsp:txXfrm>
    </dsp:sp>
    <dsp:sp modelId="{24A386C4-B4E6-48D9-A333-724413B6502E}">
      <dsp:nvSpPr>
        <dsp:cNvPr id="0" name=""/>
        <dsp:cNvSpPr/>
      </dsp:nvSpPr>
      <dsp:spPr>
        <a:xfrm>
          <a:off x="5627632" y="354499"/>
          <a:ext cx="4603353" cy="2923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0EC1CF-1BF5-47D8-A0AA-BC279421270D}">
      <dsp:nvSpPr>
        <dsp:cNvPr id="0" name=""/>
        <dsp:cNvSpPr/>
      </dsp:nvSpPr>
      <dsp:spPr>
        <a:xfrm>
          <a:off x="6139116" y="840408"/>
          <a:ext cx="4603353" cy="2923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Veznici imaju ulogu pomagača u rečenici, olakšavaju nam da se lakše izrazimo. Najčešće se sastoje od jedne, a ponekad i od dvije riječi.</a:t>
          </a:r>
        </a:p>
      </dsp:txBody>
      <dsp:txXfrm>
        <a:off x="6224732" y="926024"/>
        <a:ext cx="4432121" cy="2751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08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2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7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0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7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83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7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9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6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3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picture containing water, table, board, full&#10;&#10;Description generated with very high confidence">
            <a:extLst>
              <a:ext uri="{FF2B5EF4-FFF2-40B4-BE49-F238E27FC236}">
                <a16:creationId xmlns:a16="http://schemas.microsoft.com/office/drawing/2014/main" id="{CAA5EA83-EA79-4309-8FE3-7DDFB0512E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7" b="18876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161" y="1913950"/>
            <a:ext cx="5143588" cy="13114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b="1" err="1"/>
              <a:t>Centar</a:t>
            </a:r>
            <a:r>
              <a:rPr lang="en-US" sz="3200" b="1"/>
              <a:t> za </a:t>
            </a:r>
            <a:r>
              <a:rPr lang="en-US" sz="3200" b="1" err="1"/>
              <a:t>odgoj</a:t>
            </a:r>
            <a:r>
              <a:rPr lang="en-US" sz="3200" b="1" dirty="0"/>
              <a:t> </a:t>
            </a:r>
            <a:r>
              <a:rPr lang="en-US" sz="3200" b="1" err="1"/>
              <a:t>i</a:t>
            </a:r>
            <a:r>
              <a:rPr lang="en-US" sz="3200" b="1" dirty="0"/>
              <a:t> </a:t>
            </a:r>
            <a:r>
              <a:rPr lang="en-US" sz="3200" b="1" err="1"/>
              <a:t>obrazovanje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err="1"/>
              <a:t>Krapinske</a:t>
            </a:r>
            <a:r>
              <a:rPr lang="en-US" sz="3200" b="1" dirty="0"/>
              <a:t> </a:t>
            </a:r>
            <a:r>
              <a:rPr lang="en-US" sz="3200" b="1" err="1"/>
              <a:t>Toplice</a:t>
            </a:r>
            <a:endParaRPr lang="en-US" sz="3200" b="1" err="1">
              <a:cs typeface="Calibri Ligh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516" y="3417573"/>
            <a:ext cx="4593021" cy="26198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err="1"/>
              <a:t>Hrvatski</a:t>
            </a:r>
            <a:r>
              <a:rPr lang="en-US" dirty="0"/>
              <a:t> </a:t>
            </a:r>
            <a:r>
              <a:rPr lang="en-US" err="1"/>
              <a:t>jezik</a:t>
            </a:r>
            <a:r>
              <a:rPr lang="en-US"/>
              <a:t>, </a:t>
            </a:r>
            <a:endParaRPr lang="en-US">
              <a:cs typeface="Calibri"/>
            </a:endParaRPr>
          </a:p>
          <a:p>
            <a:pPr algn="l"/>
            <a:r>
              <a:rPr lang="en-US"/>
              <a:t>6b </a:t>
            </a:r>
            <a:r>
              <a:rPr lang="en-US" err="1"/>
              <a:t>i</a:t>
            </a:r>
            <a:r>
              <a:rPr lang="en-US"/>
              <a:t> 6c </a:t>
            </a:r>
            <a:r>
              <a:rPr lang="en-US" err="1"/>
              <a:t>razred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err="1"/>
              <a:t>Veznici</a:t>
            </a:r>
            <a:r>
              <a:rPr lang="en-US"/>
              <a:t>- </a:t>
            </a:r>
            <a:r>
              <a:rPr lang="en-US" err="1"/>
              <a:t>ponavljanje</a:t>
            </a:r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r>
              <a:rPr lang="en-US"/>
              <a:t>Mirjana </a:t>
            </a:r>
            <a:r>
              <a:rPr lang="en-US" err="1"/>
              <a:t>Hrestak</a:t>
            </a:r>
            <a:r>
              <a:rPr lang="en-US"/>
              <a:t>, prof. </a:t>
            </a:r>
            <a:r>
              <a:rPr lang="en-US" err="1"/>
              <a:t>reh</a:t>
            </a:r>
            <a:r>
              <a:rPr lang="en-US"/>
              <a:t>.</a:t>
            </a: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577EF-4EAB-471D-9D54-F9EE779B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52134" cy="1241330"/>
          </a:xfrm>
        </p:spPr>
        <p:txBody>
          <a:bodyPr anchor="ctr">
            <a:normAutofit/>
          </a:bodyPr>
          <a:lstStyle/>
          <a:p>
            <a:r>
              <a:rPr lang="en-US" sz="4800" b="1" dirty="0" err="1">
                <a:cs typeface="Calibri Light"/>
              </a:rPr>
              <a:t>Prisjetimo</a:t>
            </a:r>
            <a:r>
              <a:rPr lang="en-US" sz="4800" b="1" dirty="0">
                <a:cs typeface="Calibri Light"/>
              </a:rPr>
              <a:t> se!</a:t>
            </a:r>
            <a:endParaRPr lang="en-US" sz="4800" b="1">
              <a:cs typeface="Calibri Light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0A1EF0-1CB4-4B17-A4D5-A5A178C0A7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86902"/>
              </p:ext>
            </p:extLst>
          </p:nvPr>
        </p:nvGraphicFramePr>
        <p:xfrm>
          <a:off x="367810" y="1718858"/>
          <a:ext cx="10743782" cy="4118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5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577EF-4EAB-471D-9D54-F9EE779B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 err="1">
                <a:cs typeface="Calibri Light"/>
              </a:rPr>
              <a:t>Primjer</a:t>
            </a:r>
            <a:r>
              <a:rPr lang="en-US" sz="4800" b="1" dirty="0">
                <a:cs typeface="Calibri Light"/>
              </a:rPr>
              <a:t> 1:</a:t>
            </a:r>
            <a:br>
              <a:rPr lang="en-US" sz="4800" b="1" dirty="0"/>
            </a:br>
            <a:r>
              <a:rPr lang="en-US" sz="4800" b="1" dirty="0" err="1">
                <a:cs typeface="Calibri Light"/>
              </a:rPr>
              <a:t>Veznici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povezuju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riječi</a:t>
            </a:r>
            <a:endParaRPr lang="en-US" sz="4800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C07ED-1093-4F97-90FD-21A03C1D2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837" y="3017522"/>
            <a:ext cx="9993510" cy="2080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 Nova"/>
                <a:cs typeface="Calibri"/>
              </a:rPr>
              <a:t>Marin </a:t>
            </a:r>
            <a:r>
              <a:rPr lang="en-US" sz="3200" dirty="0" err="1">
                <a:solidFill>
                  <a:srgbClr val="FF0000"/>
                </a:solidFill>
                <a:latin typeface="Arial Nova"/>
                <a:cs typeface="Calibri"/>
              </a:rPr>
              <a:t>i</a:t>
            </a:r>
            <a:r>
              <a:rPr lang="en-US" sz="3200" dirty="0">
                <a:latin typeface="Arial Nova"/>
                <a:cs typeface="Calibri"/>
              </a:rPr>
              <a:t> Ana </a:t>
            </a:r>
            <a:r>
              <a:rPr lang="en-US" sz="3200" dirty="0" err="1">
                <a:latin typeface="Arial Nova"/>
                <a:cs typeface="Calibri"/>
              </a:rPr>
              <a:t>idu</a:t>
            </a:r>
            <a:r>
              <a:rPr lang="en-US" sz="3200" dirty="0">
                <a:latin typeface="Arial Nova"/>
                <a:cs typeface="Calibri"/>
              </a:rPr>
              <a:t> u </a:t>
            </a:r>
            <a:r>
              <a:rPr lang="en-US" sz="3200" dirty="0" err="1">
                <a:latin typeface="Arial Nova"/>
                <a:cs typeface="Calibri"/>
              </a:rPr>
              <a:t>kino</a:t>
            </a:r>
            <a:r>
              <a:rPr lang="en-US" sz="3200" dirty="0">
                <a:latin typeface="Arial Nova"/>
                <a:cs typeface="Calibri"/>
              </a:rPr>
              <a:t>.</a:t>
            </a:r>
            <a:endParaRPr lang="en-US" sz="3200" dirty="0">
              <a:latin typeface="Arial Nova"/>
            </a:endParaRPr>
          </a:p>
          <a:p>
            <a:pPr marL="0" indent="0">
              <a:buNone/>
            </a:pPr>
            <a:r>
              <a:rPr lang="en-US" sz="3200" dirty="0">
                <a:latin typeface="Arial Nova"/>
                <a:cs typeface="Calibri"/>
              </a:rPr>
              <a:t>Ivana je u </a:t>
            </a:r>
            <a:r>
              <a:rPr lang="en-US" sz="3200" dirty="0" err="1">
                <a:latin typeface="Arial Nova"/>
                <a:cs typeface="Calibri"/>
              </a:rPr>
              <a:t>dućanu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kupila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kruh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 Nova"/>
                <a:cs typeface="Calibri"/>
              </a:rPr>
              <a:t>i</a:t>
            </a:r>
            <a:r>
              <a:rPr lang="en-US" sz="3200" dirty="0">
                <a:solidFill>
                  <a:srgbClr val="FF0000"/>
                </a:solidFill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čokoladu</a:t>
            </a:r>
            <a:r>
              <a:rPr lang="en-US" sz="3200" dirty="0">
                <a:latin typeface="Arial Nova"/>
                <a:cs typeface="Calibri"/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43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577EF-4EAB-471D-9D54-F9EE779B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 err="1">
                <a:cs typeface="Calibri Light"/>
              </a:rPr>
              <a:t>Primjer</a:t>
            </a:r>
            <a:r>
              <a:rPr lang="en-US" sz="4800" b="1" dirty="0">
                <a:cs typeface="Calibri Light"/>
              </a:rPr>
              <a:t> 2:</a:t>
            </a:r>
            <a:br>
              <a:rPr lang="en-US" sz="4800" b="1" dirty="0"/>
            </a:br>
            <a:r>
              <a:rPr lang="en-US" sz="4800" b="1" dirty="0" err="1">
                <a:cs typeface="Calibri Light"/>
              </a:rPr>
              <a:t>Veznici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povezuju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skupine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riječi</a:t>
            </a:r>
            <a:endParaRPr lang="en-US" sz="4800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C07ED-1093-4F97-90FD-21A03C1D2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378" y="3017522"/>
            <a:ext cx="10188969" cy="199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Arial Nova"/>
                <a:cs typeface="Calibri"/>
              </a:rPr>
              <a:t>Veliki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zeleni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skakavac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ova"/>
                <a:cs typeface="Calibri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nestašni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šareni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leptir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utrkuju</a:t>
            </a:r>
            <a:r>
              <a:rPr lang="en-US" dirty="0">
                <a:latin typeface="Arial Nova"/>
                <a:cs typeface="Calibri"/>
              </a:rPr>
              <a:t> se </a:t>
            </a:r>
            <a:r>
              <a:rPr lang="en-US" dirty="0" err="1">
                <a:latin typeface="Arial Nova"/>
                <a:cs typeface="Calibri"/>
              </a:rPr>
              <a:t>na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livadi</a:t>
            </a:r>
            <a:r>
              <a:rPr lang="en-US" dirty="0">
                <a:latin typeface="Arial Nova"/>
                <a:cs typeface="Calibri"/>
              </a:rPr>
              <a:t>.</a:t>
            </a:r>
            <a:endParaRPr lang="en-US" dirty="0">
              <a:latin typeface="Arial Nova"/>
            </a:endParaRPr>
          </a:p>
          <a:p>
            <a:pPr marL="0" indent="0">
              <a:buNone/>
            </a:pPr>
            <a:r>
              <a:rPr lang="en-US" dirty="0" err="1">
                <a:latin typeface="Arial Nova"/>
                <a:cs typeface="Calibri"/>
              </a:rPr>
              <a:t>Nisam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ponio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zelenu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torbu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ova"/>
                <a:cs typeface="Calibri"/>
              </a:rPr>
              <a:t>niti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svoj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stari</a:t>
            </a:r>
            <a:r>
              <a:rPr lang="en-US" dirty="0">
                <a:latin typeface="Arial Nova"/>
                <a:cs typeface="Calibri"/>
              </a:rPr>
              <a:t> </a:t>
            </a:r>
            <a:r>
              <a:rPr lang="en-US" dirty="0" err="1">
                <a:latin typeface="Arial Nova"/>
                <a:cs typeface="Calibri"/>
              </a:rPr>
              <a:t>kišobran</a:t>
            </a:r>
            <a:r>
              <a:rPr lang="en-US" dirty="0">
                <a:latin typeface="Arial Nova"/>
                <a:cs typeface="Calibri"/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14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577EF-4EAB-471D-9D54-F9EE779B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 err="1">
                <a:cs typeface="Calibri Light"/>
              </a:rPr>
              <a:t>Primjer</a:t>
            </a:r>
            <a:r>
              <a:rPr lang="en-US" sz="4800" b="1" dirty="0">
                <a:cs typeface="Calibri Light"/>
              </a:rPr>
              <a:t> 3:</a:t>
            </a:r>
            <a:br>
              <a:rPr lang="en-US" sz="4800" b="1" dirty="0"/>
            </a:br>
            <a:r>
              <a:rPr lang="en-US" sz="4800" b="1" dirty="0" err="1">
                <a:cs typeface="Calibri Light"/>
              </a:rPr>
              <a:t>Veznici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povezuju</a:t>
            </a:r>
            <a:r>
              <a:rPr lang="en-US" sz="4800" b="1" dirty="0">
                <a:cs typeface="Calibri Light"/>
              </a:rPr>
              <a:t> </a:t>
            </a:r>
            <a:r>
              <a:rPr lang="en-US" sz="4800" b="1" dirty="0" err="1">
                <a:cs typeface="Calibri Light"/>
              </a:rPr>
              <a:t>rečenice</a:t>
            </a:r>
            <a:endParaRPr lang="en-US" sz="4800" b="1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C07ED-1093-4F97-90FD-21A03C1D2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686" y="3017522"/>
            <a:ext cx="10306661" cy="21956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 Nova"/>
                <a:cs typeface="Calibri"/>
              </a:rPr>
              <a:t>Bio </a:t>
            </a:r>
            <a:r>
              <a:rPr lang="en-US" sz="3200" dirty="0" err="1">
                <a:latin typeface="Arial Nova"/>
                <a:cs typeface="Calibri"/>
              </a:rPr>
              <a:t>sam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gladan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 Nova"/>
                <a:cs typeface="Calibri"/>
              </a:rPr>
              <a:t>pa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sam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otišao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na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ručak</a:t>
            </a:r>
            <a:r>
              <a:rPr lang="en-US" sz="3200" dirty="0">
                <a:latin typeface="Arial Nova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sz="3200" dirty="0" err="1">
                <a:latin typeface="Arial Nova"/>
                <a:cs typeface="Calibri"/>
              </a:rPr>
              <a:t>Želio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sam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kupiti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sladoled</a:t>
            </a:r>
            <a:r>
              <a:rPr lang="en-US" sz="3200" dirty="0">
                <a:latin typeface="Arial Nova"/>
                <a:cs typeface="Calibri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Arial Nova"/>
                <a:cs typeface="Calibri"/>
              </a:rPr>
              <a:t>ali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nisam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imao</a:t>
            </a:r>
            <a:r>
              <a:rPr lang="en-US" sz="3200" dirty="0">
                <a:latin typeface="Arial Nova"/>
                <a:cs typeface="Calibri"/>
              </a:rPr>
              <a:t> </a:t>
            </a:r>
            <a:r>
              <a:rPr lang="en-US" sz="3200" dirty="0" err="1">
                <a:latin typeface="Arial Nova"/>
                <a:cs typeface="Calibri"/>
              </a:rPr>
              <a:t>novaca</a:t>
            </a:r>
            <a:r>
              <a:rPr lang="en-US" sz="3200" dirty="0">
                <a:latin typeface="Arial Nova"/>
                <a:cs typeface="Calibri"/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28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D350-457E-4F8D-BC7C-39ED40C8A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Zadatak 1: Prepiši tekst u bilježnicu i zaokruži </a:t>
            </a:r>
            <a:r>
              <a:rPr lang="en-US" b="1" dirty="0">
                <a:cs typeface="Calibri Light"/>
              </a:rPr>
              <a:t>veznike</a:t>
            </a:r>
            <a:endParaRPr lang="en-US" b="1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FD08C-26FB-4841-8065-CA453F243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Ivo i Ana idu u šesti razred. Ivo žuri kući nakon nastave jer mora pričuvati mlađeg brata. Neki dan je bilo lijepo vrijeme pa su otišli u </a:t>
            </a:r>
            <a:r>
              <a:rPr lang="en-US">
                <a:cs typeface="Calibri"/>
              </a:rPr>
              <a:t>park. Počela je padati kiša i puhao je vjetar. Nisu uzeli kišobrane ni kape </a:t>
            </a:r>
            <a:r>
              <a:rPr lang="en-US" dirty="0">
                <a:cs typeface="Calibri"/>
              </a:rPr>
              <a:t>pa su požurili kući.</a:t>
            </a:r>
            <a:endParaRPr lang="en-US" dirty="0"/>
          </a:p>
          <a:p>
            <a:pPr marL="0" indent="0">
              <a:buNone/>
            </a:pPr>
            <a:r>
              <a:rPr lang="en-US">
                <a:cs typeface="Calibri"/>
              </a:rPr>
              <a:t>Ana voli pjesmu i ples. Ona pjeva i pleše na pozornici. Često zaboravi </a:t>
            </a:r>
            <a:r>
              <a:rPr lang="en-US" dirty="0">
                <a:cs typeface="Calibri"/>
              </a:rPr>
              <a:t>napisati zadaću jer je jako umorna. Neki dan je zaspala pa je zakasnila na nastavu.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Pomoć: u tekstu ima 10 veznika.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892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B659E-9E04-47C8-87BE-00969B98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Zadatak 2: Prepiši rečenice u bilježnicu I </a:t>
            </a:r>
            <a:r>
              <a:rPr lang="en-US" b="1">
                <a:cs typeface="Calibri Light"/>
              </a:rPr>
              <a:t>umetni odgovarajući veznik/ pa, ali, i, jer,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E2271-C310-4725-B171-52A4A8914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5700"/>
            <a:ext cx="10515600" cy="37512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Ivo ___ Pero se smiju:</a:t>
            </a:r>
            <a:endParaRPr lang="en-US"/>
          </a:p>
          <a:p>
            <a:pPr marL="0" indent="0">
              <a:buNone/>
            </a:pPr>
            <a:r>
              <a:rPr lang="en-US">
                <a:cs typeface="Calibri"/>
              </a:rPr>
              <a:t>Sanja piše zadaću,___ ja se igram.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Rado bih otišao, ____nemam vremena.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Trčali su____ ih bole noge.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Nije došao_____ ga boli zub.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01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23DA2-AACF-4B88-B779-FF9C6DB7B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Nadam se da ste bili uspješni u rješavanju zadataka!</a:t>
            </a:r>
          </a:p>
        </p:txBody>
      </p:sp>
      <p:pic>
        <p:nvPicPr>
          <p:cNvPr id="4" name="Graphic 4" descr="Smiling with hearts face outline">
            <a:extLst>
              <a:ext uri="{FF2B5EF4-FFF2-40B4-BE49-F238E27FC236}">
                <a16:creationId xmlns:a16="http://schemas.microsoft.com/office/drawing/2014/main" id="{E3E11056-3A3F-4C12-BCE5-32A18E4E0F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4050" y="2497138"/>
            <a:ext cx="3286125" cy="3286125"/>
          </a:xfrm>
        </p:spPr>
      </p:pic>
    </p:spTree>
    <p:extLst>
      <p:ext uri="{BB962C8B-B14F-4D97-AF65-F5344CB8AC3E}">
        <p14:creationId xmlns:p14="http://schemas.microsoft.com/office/powerpoint/2010/main" val="305050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Centar za odgoj i obrazovanje  Krapinske Toplice</vt:lpstr>
      <vt:lpstr>Prisjetimo se!</vt:lpstr>
      <vt:lpstr>Primjer 1: Veznici povezuju riječi</vt:lpstr>
      <vt:lpstr>Primjer 2: Veznici povezuju skupine riječi</vt:lpstr>
      <vt:lpstr>Primjer 3: Veznici povezuju rečenice</vt:lpstr>
      <vt:lpstr>Zadatak 1: Prepiši tekst u bilježnicu i zaokruži veznike</vt:lpstr>
      <vt:lpstr>Zadatak 2: Prepiši rečenice u bilježnicu I umetni odgovarajući veznik/ pa, ali, i, jer, a</vt:lpstr>
      <vt:lpstr>Nadam se da ste bili uspješni u rješavanju zadataka!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331</cp:revision>
  <dcterms:created xsi:type="dcterms:W3CDTF">2020-05-12T12:53:23Z</dcterms:created>
  <dcterms:modified xsi:type="dcterms:W3CDTF">2020-05-12T17:53:51Z</dcterms:modified>
</cp:coreProperties>
</file>