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2A96-2304-40D4-BF30-CCCC1FB3A2F6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6B34-214F-4CC9-BF58-A10E957880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358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2A96-2304-40D4-BF30-CCCC1FB3A2F6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6B34-214F-4CC9-BF58-A10E957880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672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2A96-2304-40D4-BF30-CCCC1FB3A2F6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6B34-214F-4CC9-BF58-A10E957880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6759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2A96-2304-40D4-BF30-CCCC1FB3A2F6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6B34-214F-4CC9-BF58-A10E95788023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8248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2A96-2304-40D4-BF30-CCCC1FB3A2F6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6B34-214F-4CC9-BF58-A10E957880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2513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2A96-2304-40D4-BF30-CCCC1FB3A2F6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6B34-214F-4CC9-BF58-A10E957880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169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2A96-2304-40D4-BF30-CCCC1FB3A2F6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6B34-214F-4CC9-BF58-A10E957880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5440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2A96-2304-40D4-BF30-CCCC1FB3A2F6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6B34-214F-4CC9-BF58-A10E957880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700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2A96-2304-40D4-BF30-CCCC1FB3A2F6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6B34-214F-4CC9-BF58-A10E957880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872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2A96-2304-40D4-BF30-CCCC1FB3A2F6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6B34-214F-4CC9-BF58-A10E957880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645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2A96-2304-40D4-BF30-CCCC1FB3A2F6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6B34-214F-4CC9-BF58-A10E957880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02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2A96-2304-40D4-BF30-CCCC1FB3A2F6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6B34-214F-4CC9-BF58-A10E957880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0981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2A96-2304-40D4-BF30-CCCC1FB3A2F6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6B34-214F-4CC9-BF58-A10E957880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551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2A96-2304-40D4-BF30-CCCC1FB3A2F6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6B34-214F-4CC9-BF58-A10E957880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893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2A96-2304-40D4-BF30-CCCC1FB3A2F6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6B34-214F-4CC9-BF58-A10E957880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713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2A96-2304-40D4-BF30-CCCC1FB3A2F6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6B34-214F-4CC9-BF58-A10E957880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089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2A96-2304-40D4-BF30-CCCC1FB3A2F6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6B34-214F-4CC9-BF58-A10E957880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187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83A2A96-2304-40D4-BF30-CCCC1FB3A2F6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FD6B34-214F-4CC9-BF58-A10E957880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178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15725" y="1107231"/>
            <a:ext cx="8915399" cy="2262781"/>
          </a:xfrm>
        </p:spPr>
        <p:txBody>
          <a:bodyPr/>
          <a:lstStyle/>
          <a:p>
            <a:r>
              <a:rPr lang="hr-HR" dirty="0" smtClean="0"/>
              <a:t>Zbrajanje i oduzimanje do 100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                                                                                           Kukas Bojana, </a:t>
            </a:r>
            <a:r>
              <a:rPr lang="hr-HR" dirty="0" err="1" smtClean="0"/>
              <a:t>Prof.defektolog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204" y="3046123"/>
            <a:ext cx="18097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3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44" y="0"/>
            <a:ext cx="6249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70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69" y="0"/>
            <a:ext cx="6619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1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138" y="0"/>
            <a:ext cx="5982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39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75" y="334850"/>
            <a:ext cx="5048519" cy="569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48897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6</TotalTime>
  <Words>10</Words>
  <Application>Microsoft Office PowerPoint</Application>
  <PresentationFormat>Široki zaslon</PresentationFormat>
  <Paragraphs>5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8" baseType="lpstr">
      <vt:lpstr>Arial</vt:lpstr>
      <vt:lpstr>Tw Cen MT</vt:lpstr>
      <vt:lpstr>Kapljica</vt:lpstr>
      <vt:lpstr>Zbrajanje i oduzimanje do 100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Zbrajanje i oduzimanje do 100</dc:title>
  <dc:creator>Kukas</dc:creator>
  <cp:lastModifiedBy>Kukas</cp:lastModifiedBy>
  <cp:revision>4</cp:revision>
  <dcterms:created xsi:type="dcterms:W3CDTF">2020-05-10T14:00:17Z</dcterms:created>
  <dcterms:modified xsi:type="dcterms:W3CDTF">2020-05-10T14:27:27Z</dcterms:modified>
</cp:coreProperties>
</file>