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3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319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39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05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207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8947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5259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1716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63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386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529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422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86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2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27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04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505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88E68E-F8B4-4846-BE52-EE1483D468EB}" type="datetimeFigureOut">
              <a:rPr lang="hr-HR" smtClean="0"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8C1D034-43E0-48C1-AD52-83693D451F1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686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Zbrajanje i oduzimanje brojeva do milijun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-vježbanje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287" y="3712871"/>
            <a:ext cx="24003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1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39332"/>
              </p:ext>
            </p:extLst>
          </p:nvPr>
        </p:nvGraphicFramePr>
        <p:xfrm>
          <a:off x="3003571" y="2047651"/>
          <a:ext cx="6565433" cy="2987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848"/>
                <a:gridCol w="1491689"/>
                <a:gridCol w="1313632"/>
                <a:gridCol w="1313632"/>
                <a:gridCol w="1313632"/>
              </a:tblGrid>
              <a:tr h="58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effectLst/>
                        </a:rPr>
                        <a:t>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203 564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effectLst/>
                        </a:rPr>
                        <a:t>28 467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367 109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436 759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b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87 206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1 015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978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123 246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4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c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122 843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438 598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349 943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119 289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a + b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4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b + c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03573" y="1447486"/>
            <a:ext cx="518291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kumimoji="0" lang="hr-HR" altLang="sr-Latn-R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Izračunaj i rezultate upiši u tablicu.</a:t>
            </a:r>
            <a:endParaRPr kumimoji="0" lang="hr-HR" altLang="sr-Latn-R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528293" y="247474"/>
            <a:ext cx="6096000" cy="57586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1.Jedan ribar je ulovio 978 569 kg ribe, a drugi je ulovio 120 132 kg manje.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Koliko je kg ribe ulovio drugi ribar?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Račun: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Odgovor: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Od razlike brojeva 688 248 i 212 115 oduzmi broj 122 111.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Ivan je ubrao 1 309 jabuka, a Marija 422 jabuke. Koliko su Ivan i Marija ukupno ubrali jabuka?</a:t>
            </a:r>
            <a:endParaRPr lang="hr-H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0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000125"/>
            <a:ext cx="6477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63265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</TotalTime>
  <Words>95</Words>
  <Application>Microsoft Office PowerPoint</Application>
  <PresentationFormat>Široki zaslon</PresentationFormat>
  <Paragraphs>35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Isječak</vt:lpstr>
      <vt:lpstr>Zbrajanje i oduzimanje brojeva do milijun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Zbrajanje i oduzimanje brojeva do milijun</dc:title>
  <dc:creator>Kukas</dc:creator>
  <cp:lastModifiedBy>Kukas</cp:lastModifiedBy>
  <cp:revision>3</cp:revision>
  <dcterms:created xsi:type="dcterms:W3CDTF">2020-04-19T14:27:18Z</dcterms:created>
  <dcterms:modified xsi:type="dcterms:W3CDTF">2020-04-19T14:43:17Z</dcterms:modified>
</cp:coreProperties>
</file>