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3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689" autoAdjust="0"/>
  </p:normalViewPr>
  <p:slideViewPr>
    <p:cSldViewPr snapToGrid="0">
      <p:cViewPr varScale="1">
        <p:scale>
          <a:sx n="66" d="100"/>
          <a:sy n="66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50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90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688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8781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928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649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541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8793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41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762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96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9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07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77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60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25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71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5830E7-2A62-4097-AF76-03B5133BD1B4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E24D6F-621F-44C4-9325-570EE1CFDD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822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78307" y="313305"/>
            <a:ext cx="8602066" cy="245291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ZBRAJANJE BROJEVA DO 100</a:t>
            </a:r>
            <a:br>
              <a:rPr lang="hr-HR" dirty="0" smtClean="0">
                <a:solidFill>
                  <a:srgbClr val="00B0F0"/>
                </a:solidFill>
              </a:rPr>
            </a:br>
            <a:r>
              <a:rPr lang="hr-HR" dirty="0" smtClean="0">
                <a:solidFill>
                  <a:srgbClr val="00B0F0"/>
                </a:solidFill>
              </a:rPr>
              <a:t/>
            </a:r>
            <a:br>
              <a:rPr lang="hr-HR" dirty="0" smtClean="0">
                <a:solidFill>
                  <a:srgbClr val="00B0F0"/>
                </a:solidFill>
              </a:rPr>
            </a:b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0163" y="1351723"/>
            <a:ext cx="8590210" cy="957296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Izračunaj!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28045" y="23090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3073" name="Picture 1" descr="fifi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229" y="1473200"/>
            <a:ext cx="1254125" cy="167163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0163" y="3723515"/>
            <a:ext cx="1012007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l"/>
                <a:tab pos="3781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  <a:tab pos="3781425" algn="l"/>
              </a:tabLst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60 + 6 = ___                   40 + 3 = ___                   40 + 2 = ___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  <a:tab pos="3781425" algn="l"/>
              </a:tabLst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80 + 2 = ___                   50 + 3 = ___                   60 + 8 = ___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  <a:tab pos="3781425" algn="l"/>
              </a:tabLst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20 + 7 = ___                   20 + 5 = ___                   50 + 9 = ___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  <a:tab pos="3781425" algn="l"/>
              </a:tabLst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70 + 4 = ___                   10 + 5 = ___                   80 + 6 = ___ 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  <a:tab pos="3781425" algn="l"/>
              </a:tabLst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60 + 4 = ___                   80 + 1 = ___                   20 + 9 = ___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l"/>
                <a:tab pos="3781425" algn="l"/>
              </a:tabLst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70 + 3 = ___                   50 + 4 = ___                   90 + 9 = ___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825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815771" y="462647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49 + 5 = ___               27 +2  = ___               34 + 2 =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­­­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36 + 5 = ___               46 + 3 = ___               89 + 4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40835" algn="l"/>
              </a:tabLst>
            </a:pP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87 + 3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54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+ 3 = ___               67 + 2 =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25 + 4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39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+ 8 = ___               59 + 2 = </a:t>
            </a:r>
            <a:endParaRPr lang="hr-HR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42 + 1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78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+ 7 = ___               33 + 1 = </a:t>
            </a:r>
            <a:endParaRPr lang="hr-HR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59 + 6 =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___             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99 + 6 =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___                89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+ 8 = 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38" name="Picture 2" descr="colorbamb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775" y="462647"/>
            <a:ext cx="1306513" cy="1485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0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687133" y="1602296"/>
            <a:ext cx="79849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3886200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45 + 5 = ___        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27 + 7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34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+4 = ­­­___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3886200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35 + 5 = ___            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43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+ 3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84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+ 4 = ___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87 + 7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53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+3 = ___            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67 + 7 = ___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25 + 5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39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+ 9 = ___           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59 +9 = ___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4140835" algn="l"/>
              </a:tabLs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42 + 2 = ___	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77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+7 = ___           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31 + 1 = ___</a:t>
            </a:r>
            <a:endParaRPr lang="hr-H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56 + 6 =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__               99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+ 9 = </a:t>
            </a:r>
            <a:r>
              <a:rPr lang="hr-H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_                  88 </a:t>
            </a:r>
            <a:r>
              <a:rPr lang="hr-HR" sz="2000" dirty="0">
                <a:latin typeface="Arial" panose="020B0604020202020204" pitchFamily="34" charset="0"/>
                <a:ea typeface="Times New Roman" panose="02020603050405020304" pitchFamily="18" charset="0"/>
              </a:rPr>
              <a:t>+ 8 = ___</a:t>
            </a:r>
            <a:endParaRPr lang="hr-H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Slika 2" descr="nemo2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9977" y="340771"/>
            <a:ext cx="1123315" cy="14497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3268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7999" y="1088571"/>
            <a:ext cx="632822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3780790" algn="l"/>
              </a:tabLs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62 + 6 = ___  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   </a:t>
            </a: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45 + 3 = ___                    47 + 2 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980565" algn="l"/>
                <a:tab pos="3780790" algn="l"/>
              </a:tabLst>
            </a:pP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hr-H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85 + 2 = ___                   51 + 3 = ___                    61 + 8 =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21 + 7 = ___                   23 + 5 = ___                    51 + 5 </a:t>
            </a:r>
            <a:r>
              <a:rPr lang="hr-HR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=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73 + 4 = ___                   11 + 5 = ___                    83 + 6 =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65 + 4 = ___                   84 + 1 = ___                    21 + 8 =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r-HR" dirty="0">
                <a:latin typeface="Arial" panose="020B0604020202020204" pitchFamily="34" charset="0"/>
                <a:ea typeface="Times New Roman" panose="02020603050405020304" pitchFamily="18" charset="0"/>
              </a:rPr>
              <a:t>76 + 3 = ___                   53 + 4 = ___                    92 + 7 =</a:t>
            </a:r>
            <a:endParaRPr lang="hr-H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poni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992" y="264432"/>
            <a:ext cx="1162050" cy="15541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714" y="609600"/>
            <a:ext cx="7300686" cy="5098449"/>
          </a:xfrm>
          <a:prstGeom prst="rect">
            <a:avLst/>
          </a:prstGeom>
        </p:spPr>
      </p:pic>
      <p:pic>
        <p:nvPicPr>
          <p:cNvPr id="13315" name="Picture 3" descr="jagodica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978" y="609600"/>
            <a:ext cx="1254125" cy="167163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709862396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</TotalTime>
  <Words>226</Words>
  <Application>Microsoft Office PowerPoint</Application>
  <PresentationFormat>Široki zaslon</PresentationFormat>
  <Paragraphs>35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Isječak</vt:lpstr>
      <vt:lpstr>ZBRAJANJE BROJEVA DO 100  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ZBRAJANJE BROJEVA DO 100  </dc:title>
  <dc:creator>Kukas</dc:creator>
  <cp:lastModifiedBy>Kukas</cp:lastModifiedBy>
  <cp:revision>7</cp:revision>
  <dcterms:created xsi:type="dcterms:W3CDTF">2020-04-19T12:27:07Z</dcterms:created>
  <dcterms:modified xsi:type="dcterms:W3CDTF">2020-04-19T13:47:34Z</dcterms:modified>
</cp:coreProperties>
</file>