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63" r:id="rId3"/>
    <p:sldId id="261" r:id="rId4"/>
    <p:sldId id="262" r:id="rId5"/>
    <p:sldId id="260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8689" autoAdjust="0"/>
  </p:normalViewPr>
  <p:slideViewPr>
    <p:cSldViewPr snapToGrid="0">
      <p:cViewPr varScale="1">
        <p:scale>
          <a:sx n="66" d="100"/>
          <a:sy n="66" d="100"/>
        </p:scale>
        <p:origin x="8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30E7-2A62-4097-AF76-03B5133BD1B4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4D6F-621F-44C4-9325-570EE1CFDD0F}" type="slidenum">
              <a:rPr lang="hr-HR" smtClean="0"/>
              <a:t>‹#›</a:t>
            </a:fld>
            <a:endParaRPr lang="hr-H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4509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30E7-2A62-4097-AF76-03B5133BD1B4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4D6F-621F-44C4-9325-570EE1CFDD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8900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30E7-2A62-4097-AF76-03B5133BD1B4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4D6F-621F-44C4-9325-570EE1CFDD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66885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30E7-2A62-4097-AF76-03B5133BD1B4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4D6F-621F-44C4-9325-570EE1CFDD0F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8781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30E7-2A62-4097-AF76-03B5133BD1B4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4D6F-621F-44C4-9325-570EE1CFDD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9285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30E7-2A62-4097-AF76-03B5133BD1B4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4D6F-621F-44C4-9325-570EE1CFDD0F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36491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30E7-2A62-4097-AF76-03B5133BD1B4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4D6F-621F-44C4-9325-570EE1CFDD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475411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30E7-2A62-4097-AF76-03B5133BD1B4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4D6F-621F-44C4-9325-570EE1CFDD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87937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30E7-2A62-4097-AF76-03B5133BD1B4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4D6F-621F-44C4-9325-570EE1CFDD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7417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30E7-2A62-4097-AF76-03B5133BD1B4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4D6F-621F-44C4-9325-570EE1CFDD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97626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30E7-2A62-4097-AF76-03B5133BD1B4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4D6F-621F-44C4-9325-570EE1CFDD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6969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30E7-2A62-4097-AF76-03B5133BD1B4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4D6F-621F-44C4-9325-570EE1CFDD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90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30E7-2A62-4097-AF76-03B5133BD1B4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4D6F-621F-44C4-9325-570EE1CFDD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4073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30E7-2A62-4097-AF76-03B5133BD1B4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4D6F-621F-44C4-9325-570EE1CFDD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93779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30E7-2A62-4097-AF76-03B5133BD1B4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4D6F-621F-44C4-9325-570EE1CFDD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3608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30E7-2A62-4097-AF76-03B5133BD1B4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4D6F-621F-44C4-9325-570EE1CFDD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22578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30E7-2A62-4097-AF76-03B5133BD1B4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4D6F-621F-44C4-9325-570EE1CFDD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2716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95830E7-2A62-4097-AF76-03B5133BD1B4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0E24D6F-621F-44C4-9325-570EE1CFDD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878223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778307" y="313305"/>
            <a:ext cx="8602066" cy="2452914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00B0F0"/>
                </a:solidFill>
              </a:rPr>
              <a:t>ZBRAJANJE BROJEVA DO 100</a:t>
            </a:r>
            <a:br>
              <a:rPr lang="hr-HR" dirty="0" smtClean="0">
                <a:solidFill>
                  <a:srgbClr val="00B0F0"/>
                </a:solidFill>
              </a:rPr>
            </a:br>
            <a:r>
              <a:rPr lang="hr-HR" dirty="0" smtClean="0">
                <a:solidFill>
                  <a:srgbClr val="00B0F0"/>
                </a:solidFill>
              </a:rPr>
              <a:t/>
            </a:r>
            <a:br>
              <a:rPr lang="hr-HR" dirty="0" smtClean="0">
                <a:solidFill>
                  <a:srgbClr val="00B0F0"/>
                </a:solidFill>
              </a:rPr>
            </a:br>
            <a:endParaRPr lang="hr-HR" dirty="0">
              <a:solidFill>
                <a:srgbClr val="00B0F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790163" y="1351723"/>
            <a:ext cx="8590210" cy="957296"/>
          </a:xfrm>
        </p:spPr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Izračunaj!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28045" y="230901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073" name="Picture 1" descr="fifi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2229" y="1473200"/>
            <a:ext cx="1254125" cy="1671637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0163" y="3723515"/>
            <a:ext cx="10120078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981200" algn="l"/>
                <a:tab pos="3781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981200" algn="l"/>
                <a:tab pos="3781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981200" algn="l"/>
                <a:tab pos="3781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981200" algn="l"/>
                <a:tab pos="3781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981200" algn="l"/>
                <a:tab pos="3781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981200" algn="l"/>
                <a:tab pos="3781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981200" algn="l"/>
                <a:tab pos="3781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981200" algn="l"/>
                <a:tab pos="3781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981200" algn="l"/>
                <a:tab pos="3781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81200" algn="l"/>
                <a:tab pos="3781425" algn="l"/>
              </a:tabLst>
            </a:pPr>
            <a:r>
              <a:rPr kumimoji="0" lang="hr-HR" altLang="sr-Latn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60 + 6 = ___                   40 + 3 = ___                   40 + 2 = ___</a:t>
            </a:r>
            <a:endParaRPr kumimoji="0" lang="hr-HR" altLang="sr-Latn-R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81200" algn="l"/>
                <a:tab pos="3781425" algn="l"/>
              </a:tabLst>
            </a:pPr>
            <a:r>
              <a:rPr kumimoji="0" lang="hr-HR" altLang="sr-Latn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80 + 2 = ___                   50 + 3 = ___                   60 + 8 = ___</a:t>
            </a:r>
            <a:endParaRPr kumimoji="0" lang="hr-HR" altLang="sr-Latn-R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81200" algn="l"/>
                <a:tab pos="3781425" algn="l"/>
              </a:tabLst>
            </a:pPr>
            <a:r>
              <a:rPr kumimoji="0" lang="hr-HR" altLang="sr-Latn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20 + 7 = ___                   20 + 5 = ___                   50 + 9 = ___</a:t>
            </a:r>
            <a:endParaRPr kumimoji="0" lang="hr-HR" altLang="sr-Latn-R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81200" algn="l"/>
                <a:tab pos="3781425" algn="l"/>
              </a:tabLst>
            </a:pPr>
            <a:r>
              <a:rPr kumimoji="0" lang="hr-HR" altLang="sr-Latn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70 + 4 = ___                   10 + 5 = ___                   80 + 6 = ___ </a:t>
            </a:r>
            <a:endParaRPr kumimoji="0" lang="hr-HR" altLang="sr-Latn-R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81200" algn="l"/>
                <a:tab pos="3781425" algn="l"/>
              </a:tabLst>
            </a:pPr>
            <a:r>
              <a:rPr kumimoji="0" lang="hr-HR" altLang="sr-Latn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60 + 4 = ___                   80 + 1 = ___                   20 + 9 = ___</a:t>
            </a:r>
            <a:endParaRPr kumimoji="0" lang="hr-HR" altLang="sr-Latn-R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81200" algn="l"/>
                <a:tab pos="3781425" algn="l"/>
              </a:tabLst>
            </a:pPr>
            <a:r>
              <a:rPr kumimoji="0" lang="hr-HR" altLang="sr-Latn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70 + 3 = ___                   50 + 4 = ___                   90 + 9 = ___</a:t>
            </a:r>
            <a:endParaRPr kumimoji="0" lang="hr-HR" altLang="sr-Latn-R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28253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815771" y="462647"/>
            <a:ext cx="6096000" cy="517064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4140835" algn="l"/>
              </a:tabLst>
            </a:pPr>
            <a:r>
              <a:rPr lang="hr-HR" sz="2000" dirty="0">
                <a:latin typeface="Arial" panose="020B0604020202020204" pitchFamily="34" charset="0"/>
                <a:ea typeface="Times New Roman" panose="02020603050405020304" pitchFamily="18" charset="0"/>
              </a:rPr>
              <a:t>49 + 5 = ___               27 +2  = ___               34 + 2 = </a:t>
            </a:r>
            <a:r>
              <a:rPr lang="hr-H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­­­</a:t>
            </a:r>
            <a:endParaRPr lang="hr-H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4140835" algn="l"/>
              </a:tabLst>
            </a:pPr>
            <a:r>
              <a:rPr lang="hr-HR" sz="2000" dirty="0">
                <a:latin typeface="Arial" panose="020B0604020202020204" pitchFamily="34" charset="0"/>
                <a:ea typeface="Times New Roman" panose="02020603050405020304" pitchFamily="18" charset="0"/>
              </a:rPr>
              <a:t>36 + 5 = ___               46 + 3 = ___               89 + 4 </a:t>
            </a:r>
            <a:r>
              <a:rPr lang="hr-H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=</a:t>
            </a: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4140835" algn="l"/>
              </a:tabLst>
            </a:pPr>
            <a:r>
              <a:rPr lang="hr-H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hr-H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1980565" algn="l"/>
                <a:tab pos="4140835" algn="l"/>
              </a:tabLst>
            </a:pPr>
            <a:r>
              <a:rPr lang="hr-HR" sz="2000" dirty="0">
                <a:latin typeface="Arial" panose="020B0604020202020204" pitchFamily="34" charset="0"/>
                <a:ea typeface="Times New Roman" panose="02020603050405020304" pitchFamily="18" charset="0"/>
              </a:rPr>
              <a:t>87 + 3 = ___	</a:t>
            </a:r>
            <a:r>
              <a:rPr lang="hr-H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      54 </a:t>
            </a:r>
            <a:r>
              <a:rPr lang="hr-HR" sz="2000" dirty="0">
                <a:latin typeface="Arial" panose="020B0604020202020204" pitchFamily="34" charset="0"/>
                <a:ea typeface="Times New Roman" panose="02020603050405020304" pitchFamily="18" charset="0"/>
              </a:rPr>
              <a:t>+ 3 = ___               67 + 2 = </a:t>
            </a: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1980565" algn="l"/>
                <a:tab pos="4140835" algn="l"/>
              </a:tabLst>
            </a:pPr>
            <a:endParaRPr lang="hr-H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1980565" algn="l"/>
                <a:tab pos="4140835" algn="l"/>
              </a:tabLst>
            </a:pPr>
            <a:r>
              <a:rPr lang="hr-HR" sz="2000" dirty="0">
                <a:latin typeface="Arial" panose="020B0604020202020204" pitchFamily="34" charset="0"/>
                <a:ea typeface="Times New Roman" panose="02020603050405020304" pitchFamily="18" charset="0"/>
              </a:rPr>
              <a:t>25 + 4 = ___	</a:t>
            </a:r>
            <a:r>
              <a:rPr lang="hr-H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     39 </a:t>
            </a:r>
            <a:r>
              <a:rPr lang="hr-HR" sz="2000" dirty="0">
                <a:latin typeface="Arial" panose="020B0604020202020204" pitchFamily="34" charset="0"/>
                <a:ea typeface="Times New Roman" panose="02020603050405020304" pitchFamily="18" charset="0"/>
              </a:rPr>
              <a:t>+ 8 = ___               59 + 2 = </a:t>
            </a:r>
            <a:endParaRPr lang="hr-HR" sz="20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1980565" algn="l"/>
                <a:tab pos="4140835" algn="l"/>
              </a:tabLst>
            </a:pPr>
            <a:endParaRPr lang="hr-H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1980565" algn="l"/>
                <a:tab pos="4140835" algn="l"/>
              </a:tabLst>
            </a:pPr>
            <a:r>
              <a:rPr lang="hr-HR" sz="2000" dirty="0">
                <a:latin typeface="Arial" panose="020B0604020202020204" pitchFamily="34" charset="0"/>
                <a:ea typeface="Times New Roman" panose="02020603050405020304" pitchFamily="18" charset="0"/>
              </a:rPr>
              <a:t>42 + 1 = ___	</a:t>
            </a:r>
            <a:r>
              <a:rPr lang="hr-H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     78 </a:t>
            </a:r>
            <a:r>
              <a:rPr lang="hr-HR" sz="2000" dirty="0">
                <a:latin typeface="Arial" panose="020B0604020202020204" pitchFamily="34" charset="0"/>
                <a:ea typeface="Times New Roman" panose="02020603050405020304" pitchFamily="18" charset="0"/>
              </a:rPr>
              <a:t>+ 7 = ___               33 + 1 = </a:t>
            </a:r>
            <a:endParaRPr lang="hr-HR" sz="20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1980565" algn="l"/>
                <a:tab pos="4140835" algn="l"/>
              </a:tabLst>
            </a:pPr>
            <a:endParaRPr lang="hr-H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r-HR" sz="2000" dirty="0">
                <a:latin typeface="Arial" panose="020B0604020202020204" pitchFamily="34" charset="0"/>
                <a:ea typeface="Times New Roman" panose="02020603050405020304" pitchFamily="18" charset="0"/>
              </a:rPr>
              <a:t>59 + 6 = </a:t>
            </a:r>
            <a:r>
              <a:rPr lang="hr-H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___              </a:t>
            </a:r>
            <a:r>
              <a:rPr lang="hr-HR" sz="2000" dirty="0">
                <a:latin typeface="Arial" panose="020B0604020202020204" pitchFamily="34" charset="0"/>
                <a:ea typeface="Times New Roman" panose="02020603050405020304" pitchFamily="18" charset="0"/>
              </a:rPr>
              <a:t>99 + 6 = </a:t>
            </a:r>
            <a:r>
              <a:rPr lang="hr-H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___                89 </a:t>
            </a:r>
            <a:r>
              <a:rPr lang="hr-HR" sz="2000" dirty="0">
                <a:latin typeface="Arial" panose="020B0604020202020204" pitchFamily="34" charset="0"/>
                <a:ea typeface="Times New Roman" panose="02020603050405020304" pitchFamily="18" charset="0"/>
              </a:rPr>
              <a:t>+ 8 = </a:t>
            </a:r>
            <a:endParaRPr lang="hr-H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4338" name="Picture 2" descr="colorbambi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4775" y="462647"/>
            <a:ext cx="1306513" cy="14859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4608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687133" y="1602296"/>
            <a:ext cx="798490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3886200" algn="l"/>
              </a:tabLst>
            </a:pPr>
            <a:r>
              <a:rPr lang="hr-HR" sz="2000" dirty="0">
                <a:latin typeface="Arial" panose="020B0604020202020204" pitchFamily="34" charset="0"/>
                <a:ea typeface="Times New Roman" panose="02020603050405020304" pitchFamily="18" charset="0"/>
              </a:rPr>
              <a:t>45 + 5 = ___         </a:t>
            </a:r>
            <a:r>
              <a:rPr lang="hr-H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   </a:t>
            </a:r>
            <a:r>
              <a:rPr lang="hr-HR" sz="2000" dirty="0">
                <a:latin typeface="Arial" panose="020B0604020202020204" pitchFamily="34" charset="0"/>
                <a:ea typeface="Times New Roman" panose="02020603050405020304" pitchFamily="18" charset="0"/>
              </a:rPr>
              <a:t>27 + 7 = ___	</a:t>
            </a:r>
            <a:r>
              <a:rPr lang="hr-H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           34 </a:t>
            </a:r>
            <a:r>
              <a:rPr lang="hr-HR" sz="2000" dirty="0">
                <a:latin typeface="Arial" panose="020B0604020202020204" pitchFamily="34" charset="0"/>
                <a:ea typeface="Times New Roman" panose="02020603050405020304" pitchFamily="18" charset="0"/>
              </a:rPr>
              <a:t>+4 = ­­­___</a:t>
            </a:r>
            <a:endParaRPr lang="hr-H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3886200" algn="l"/>
              </a:tabLst>
            </a:pPr>
            <a:r>
              <a:rPr lang="hr-HR" sz="2000" dirty="0">
                <a:latin typeface="Arial" panose="020B0604020202020204" pitchFamily="34" charset="0"/>
                <a:ea typeface="Times New Roman" panose="02020603050405020304" pitchFamily="18" charset="0"/>
              </a:rPr>
              <a:t>35 + 5 = ___             </a:t>
            </a:r>
            <a:r>
              <a:rPr lang="hr-H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43 </a:t>
            </a:r>
            <a:r>
              <a:rPr lang="hr-HR" sz="2000" dirty="0">
                <a:latin typeface="Arial" panose="020B0604020202020204" pitchFamily="34" charset="0"/>
                <a:ea typeface="Times New Roman" panose="02020603050405020304" pitchFamily="18" charset="0"/>
              </a:rPr>
              <a:t>+ 3 = ___	</a:t>
            </a:r>
            <a:r>
              <a:rPr lang="hr-H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           84 </a:t>
            </a:r>
            <a:r>
              <a:rPr lang="hr-HR" sz="2000" dirty="0">
                <a:latin typeface="Arial" panose="020B0604020202020204" pitchFamily="34" charset="0"/>
                <a:ea typeface="Times New Roman" panose="02020603050405020304" pitchFamily="18" charset="0"/>
              </a:rPr>
              <a:t>+ 4 = ___</a:t>
            </a:r>
            <a:endParaRPr lang="hr-H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1980565" algn="l"/>
                <a:tab pos="4140835" algn="l"/>
              </a:tabLst>
            </a:pPr>
            <a:r>
              <a:rPr lang="hr-HR" sz="2000" dirty="0">
                <a:latin typeface="Arial" panose="020B0604020202020204" pitchFamily="34" charset="0"/>
                <a:ea typeface="Times New Roman" panose="02020603050405020304" pitchFamily="18" charset="0"/>
              </a:rPr>
              <a:t>87 + 7 = ___	</a:t>
            </a:r>
            <a:r>
              <a:rPr lang="hr-H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    53 </a:t>
            </a:r>
            <a:r>
              <a:rPr lang="hr-HR" sz="2000" dirty="0">
                <a:latin typeface="Arial" panose="020B0604020202020204" pitchFamily="34" charset="0"/>
                <a:ea typeface="Times New Roman" panose="02020603050405020304" pitchFamily="18" charset="0"/>
              </a:rPr>
              <a:t>+3 = ___             </a:t>
            </a:r>
            <a:r>
              <a:rPr lang="hr-H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hr-HR" sz="2000" dirty="0">
                <a:latin typeface="Arial" panose="020B0604020202020204" pitchFamily="34" charset="0"/>
                <a:ea typeface="Times New Roman" panose="02020603050405020304" pitchFamily="18" charset="0"/>
              </a:rPr>
              <a:t>67 + 7 = ___</a:t>
            </a:r>
            <a:endParaRPr lang="hr-H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1980565" algn="l"/>
                <a:tab pos="4140835" algn="l"/>
              </a:tabLst>
            </a:pPr>
            <a:r>
              <a:rPr lang="hr-HR" sz="2000" dirty="0">
                <a:latin typeface="Arial" panose="020B0604020202020204" pitchFamily="34" charset="0"/>
                <a:ea typeface="Times New Roman" panose="02020603050405020304" pitchFamily="18" charset="0"/>
              </a:rPr>
              <a:t>25 + 5 = ___	</a:t>
            </a:r>
            <a:r>
              <a:rPr lang="hr-H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    39 </a:t>
            </a:r>
            <a:r>
              <a:rPr lang="hr-HR" sz="2000" dirty="0">
                <a:latin typeface="Arial" panose="020B0604020202020204" pitchFamily="34" charset="0"/>
                <a:ea typeface="Times New Roman" panose="02020603050405020304" pitchFamily="18" charset="0"/>
              </a:rPr>
              <a:t>+ 9 = ___            </a:t>
            </a:r>
            <a:r>
              <a:rPr lang="hr-H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hr-HR" sz="2000" dirty="0">
                <a:latin typeface="Arial" panose="020B0604020202020204" pitchFamily="34" charset="0"/>
                <a:ea typeface="Times New Roman" panose="02020603050405020304" pitchFamily="18" charset="0"/>
              </a:rPr>
              <a:t>59 +9 = ___</a:t>
            </a:r>
            <a:endParaRPr lang="hr-H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1980565" algn="l"/>
                <a:tab pos="4140835" algn="l"/>
              </a:tabLst>
            </a:pPr>
            <a:r>
              <a:rPr lang="hr-HR" sz="2000" dirty="0">
                <a:latin typeface="Arial" panose="020B0604020202020204" pitchFamily="34" charset="0"/>
                <a:ea typeface="Times New Roman" panose="02020603050405020304" pitchFamily="18" charset="0"/>
              </a:rPr>
              <a:t>42 + 2 = ___	</a:t>
            </a:r>
            <a:r>
              <a:rPr lang="hr-H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    77 </a:t>
            </a:r>
            <a:r>
              <a:rPr lang="hr-HR" sz="2000" dirty="0">
                <a:latin typeface="Arial" panose="020B0604020202020204" pitchFamily="34" charset="0"/>
                <a:ea typeface="Times New Roman" panose="02020603050405020304" pitchFamily="18" charset="0"/>
              </a:rPr>
              <a:t>+7 = ___            </a:t>
            </a:r>
            <a:r>
              <a:rPr lang="hr-H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  </a:t>
            </a:r>
            <a:r>
              <a:rPr lang="hr-HR" sz="2000" dirty="0">
                <a:latin typeface="Arial" panose="020B0604020202020204" pitchFamily="34" charset="0"/>
                <a:ea typeface="Times New Roman" panose="02020603050405020304" pitchFamily="18" charset="0"/>
              </a:rPr>
              <a:t>31 + 1 = ___</a:t>
            </a:r>
            <a:endParaRPr lang="hr-H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r-HR" sz="2000" dirty="0">
                <a:latin typeface="Arial" panose="020B0604020202020204" pitchFamily="34" charset="0"/>
                <a:ea typeface="Times New Roman" panose="02020603050405020304" pitchFamily="18" charset="0"/>
              </a:rPr>
              <a:t>56 + 6 = </a:t>
            </a:r>
            <a:r>
              <a:rPr lang="hr-H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__               99 </a:t>
            </a:r>
            <a:r>
              <a:rPr lang="hr-HR" sz="2000" dirty="0">
                <a:latin typeface="Arial" panose="020B0604020202020204" pitchFamily="34" charset="0"/>
                <a:ea typeface="Times New Roman" panose="02020603050405020304" pitchFamily="18" charset="0"/>
              </a:rPr>
              <a:t>+ 9 = </a:t>
            </a:r>
            <a:r>
              <a:rPr lang="hr-H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_                  88 </a:t>
            </a:r>
            <a:r>
              <a:rPr lang="hr-HR" sz="2000" dirty="0">
                <a:latin typeface="Arial" panose="020B0604020202020204" pitchFamily="34" charset="0"/>
                <a:ea typeface="Times New Roman" panose="02020603050405020304" pitchFamily="18" charset="0"/>
              </a:rPr>
              <a:t>+ 8 = ___</a:t>
            </a:r>
            <a:endParaRPr lang="hr-H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Slika 2" descr="nemo2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9977" y="340771"/>
            <a:ext cx="1123315" cy="144970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32685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047999" y="1088571"/>
            <a:ext cx="6328229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1980565" algn="l"/>
                <a:tab pos="3780790" algn="l"/>
              </a:tabLst>
            </a:pPr>
            <a:r>
              <a:rPr lang="hr-HR" dirty="0">
                <a:latin typeface="Arial" panose="020B0604020202020204" pitchFamily="34" charset="0"/>
                <a:ea typeface="Times New Roman" panose="02020603050405020304" pitchFamily="18" charset="0"/>
              </a:rPr>
              <a:t>62 + 6 = ___  </a:t>
            </a:r>
            <a:r>
              <a:rPr lang="hr-HR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                </a:t>
            </a:r>
            <a:r>
              <a:rPr lang="hr-HR" dirty="0">
                <a:latin typeface="Arial" panose="020B0604020202020204" pitchFamily="34" charset="0"/>
                <a:ea typeface="Times New Roman" panose="02020603050405020304" pitchFamily="18" charset="0"/>
              </a:rPr>
              <a:t>45 + 3 = ___                    47 + 2 </a:t>
            </a:r>
            <a:r>
              <a:rPr lang="hr-HR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=</a:t>
            </a: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1980565" algn="l"/>
                <a:tab pos="3780790" algn="l"/>
              </a:tabLst>
            </a:pPr>
            <a:r>
              <a:rPr lang="hr-HR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hr-HR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r-HR" dirty="0">
                <a:latin typeface="Arial" panose="020B0604020202020204" pitchFamily="34" charset="0"/>
                <a:ea typeface="Times New Roman" panose="02020603050405020304" pitchFamily="18" charset="0"/>
              </a:rPr>
              <a:t>85 + 2 = ___                   51 + 3 = ___                    61 + 8 =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hr-HR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r-HR" dirty="0">
                <a:latin typeface="Arial" panose="020B0604020202020204" pitchFamily="34" charset="0"/>
                <a:ea typeface="Times New Roman" panose="02020603050405020304" pitchFamily="18" charset="0"/>
              </a:rPr>
              <a:t>21 + 7 = ___                   23 + 5 = ___                    51 + 5 </a:t>
            </a:r>
            <a:r>
              <a:rPr lang="hr-HR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=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hr-HR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r-HR" dirty="0">
                <a:latin typeface="Arial" panose="020B0604020202020204" pitchFamily="34" charset="0"/>
                <a:ea typeface="Times New Roman" panose="02020603050405020304" pitchFamily="18" charset="0"/>
              </a:rPr>
              <a:t>73 + 4 = ___                   11 + 5 = ___                    83 + 6 =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hr-HR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r-HR" dirty="0">
                <a:latin typeface="Arial" panose="020B0604020202020204" pitchFamily="34" charset="0"/>
                <a:ea typeface="Times New Roman" panose="02020603050405020304" pitchFamily="18" charset="0"/>
              </a:rPr>
              <a:t>65 + 4 = ___                   84 + 1 = ___                    21 + 8 =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hr-HR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hr-HR" dirty="0">
                <a:latin typeface="Arial" panose="020B0604020202020204" pitchFamily="34" charset="0"/>
                <a:ea typeface="Times New Roman" panose="02020603050405020304" pitchFamily="18" charset="0"/>
              </a:rPr>
              <a:t>76 + 3 = ___                   53 + 4 = ___                    92 + 7 =</a:t>
            </a:r>
            <a:endParaRPr lang="hr-HR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Picture 2" descr="poni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6992" y="264432"/>
            <a:ext cx="1162050" cy="155416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306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714" y="609600"/>
            <a:ext cx="7300686" cy="5098449"/>
          </a:xfrm>
          <a:prstGeom prst="rect">
            <a:avLst/>
          </a:prstGeom>
        </p:spPr>
      </p:pic>
      <p:pic>
        <p:nvPicPr>
          <p:cNvPr id="13315" name="Picture 3" descr="jagodica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978" y="609600"/>
            <a:ext cx="1254125" cy="1671638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3709862396"/>
      </p:ext>
    </p:extLst>
  </p:cSld>
  <p:clrMapOvr>
    <a:masterClrMapping/>
  </p:clrMapOvr>
</p:sld>
</file>

<file path=ppt/theme/theme1.xml><?xml version="1.0" encoding="utf-8"?>
<a:theme xmlns:a="http://schemas.openxmlformats.org/drawingml/2006/main" name="Isječak">
  <a:themeElements>
    <a:clrScheme name="Isječa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Isječ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sječa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42</TotalTime>
  <Words>226</Words>
  <Application>Microsoft Office PowerPoint</Application>
  <PresentationFormat>Široki zaslon</PresentationFormat>
  <Paragraphs>35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Wingdings 3</vt:lpstr>
      <vt:lpstr>Isječak</vt:lpstr>
      <vt:lpstr>ZBRAJANJE BROJEVA DO 100  </vt:lpstr>
      <vt:lpstr>PowerPointova prezentacija</vt:lpstr>
      <vt:lpstr>PowerPointova prezentacija</vt:lpstr>
      <vt:lpstr>PowerPointova prezentacija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ZBRAJANJE BROJEVA DO 100  </dc:title>
  <dc:creator>Kukas</dc:creator>
  <cp:lastModifiedBy>Kukas</cp:lastModifiedBy>
  <cp:revision>7</cp:revision>
  <dcterms:created xsi:type="dcterms:W3CDTF">2020-04-19T12:27:07Z</dcterms:created>
  <dcterms:modified xsi:type="dcterms:W3CDTF">2020-04-19T13:47:34Z</dcterms:modified>
</cp:coreProperties>
</file>