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70855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305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165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543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43314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557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4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403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098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408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861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740B9B9-857A-4F1A-894C-2AF8753113C9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1998208-B11E-4B29-8657-CAE632AA1B6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98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hr.wikipedia.org/wiki/Neurologij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71729" y="167425"/>
            <a:ext cx="9144000" cy="2724352"/>
          </a:xfrm>
        </p:spPr>
        <p:txBody>
          <a:bodyPr/>
          <a:lstStyle/>
          <a:p>
            <a:r>
              <a:rPr lang="hr-HR" dirty="0" smtClean="0"/>
              <a:t>PRVA POMOĆ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62208" y="4224270"/>
            <a:ext cx="10336102" cy="1613079"/>
          </a:xfrm>
        </p:spPr>
        <p:txBody>
          <a:bodyPr>
            <a:normAutofit lnSpcReduction="1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KUKAS BOJANA, PROF. 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094" y="3344225"/>
            <a:ext cx="2143125" cy="21431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496" y="1161535"/>
            <a:ext cx="1714500" cy="2667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208" y="1228647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1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KRVARENJE IZ NOSA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 slučaju da dođe do </a:t>
            </a:r>
            <a:r>
              <a:rPr lang="hr-HR" sz="2400" b="1" dirty="0"/>
              <a:t>krvarenja</a:t>
            </a:r>
            <a:r>
              <a:rPr lang="hr-HR" sz="2400" dirty="0"/>
              <a:t> iz nosa, nemojte dizati paniku. Sjednite, nagnite se naprijed i </a:t>
            </a:r>
            <a:r>
              <a:rPr lang="hr-HR" sz="2400" b="1" dirty="0"/>
              <a:t>dišite kroz usta</a:t>
            </a:r>
            <a:r>
              <a:rPr lang="hr-HR" sz="2400" dirty="0"/>
              <a:t>. Zatvorite donji dio nosa na strani koja krvari palcem. Pritišćite 5 do 10 minuta. To bi trebalo zaustaviti krvarenje.</a:t>
            </a: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49" y="3496323"/>
            <a:ext cx="6286500" cy="313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3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NESVJESTICA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Nesvjestica </a:t>
            </a:r>
            <a:r>
              <a:rPr lang="hr-HR" b="1" dirty="0"/>
              <a:t>iznenadni je i prolazni gubitak </a:t>
            </a:r>
            <a:r>
              <a:rPr lang="hr-HR" b="1" dirty="0" smtClean="0"/>
              <a:t>svijesti.</a:t>
            </a:r>
          </a:p>
          <a:p>
            <a:r>
              <a:rPr lang="hr-HR" dirty="0"/>
              <a:t>Poprskajte lice vodom (hladnom).</a:t>
            </a:r>
          </a:p>
          <a:p>
            <a:r>
              <a:rPr lang="hr-HR" dirty="0"/>
              <a:t>Prenesite žrtvu u vodoravni položaj. U tom slučaju, pod nogama trebate staviti jastuk ili valjak, tako da je glava ispod razine.</a:t>
            </a:r>
          </a:p>
          <a:p>
            <a:r>
              <a:rPr lang="hr-HR" dirty="0"/>
              <a:t>Otpustite kravatu, otkopčajte ovratnik, osiguravajući pristup zraku.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34" y="4391695"/>
            <a:ext cx="3528811" cy="17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17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EPILEPSIJA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941534"/>
            <a:ext cx="10515600" cy="4351338"/>
          </a:xfrm>
        </p:spPr>
        <p:txBody>
          <a:bodyPr/>
          <a:lstStyle/>
          <a:p>
            <a:r>
              <a:rPr lang="hr-HR" b="1" dirty="0" smtClean="0"/>
              <a:t>Epilepsija  </a:t>
            </a:r>
            <a:r>
              <a:rPr lang="hr-HR" dirty="0" smtClean="0"/>
              <a:t>je </a:t>
            </a:r>
            <a:r>
              <a:rPr lang="hr-HR" dirty="0"/>
              <a:t>skupina kroničnih </a:t>
            </a:r>
            <a:r>
              <a:rPr lang="hr-HR" dirty="0">
                <a:hlinkClick r:id="rId2" tooltip="Neurologija"/>
              </a:rPr>
              <a:t>neuroloških poremećaja</a:t>
            </a:r>
            <a:r>
              <a:rPr lang="hr-HR" dirty="0"/>
              <a:t> koje obilježavaju epileptički </a:t>
            </a:r>
            <a:r>
              <a:rPr lang="hr-HR" dirty="0" smtClean="0"/>
              <a:t>napadaji. Epileptični </a:t>
            </a:r>
            <a:r>
              <a:rPr lang="hr-HR" dirty="0"/>
              <a:t>napadaji su epizode koje mogu varirati od kratkih i gotovo neopaženih do dugih vremenskih </a:t>
            </a:r>
            <a:r>
              <a:rPr lang="hr-HR" dirty="0" err="1" smtClean="0"/>
              <a:t>intservala</a:t>
            </a:r>
            <a:r>
              <a:rPr lang="hr-HR" dirty="0" smtClean="0"/>
              <a:t> </a:t>
            </a:r>
            <a:r>
              <a:rPr lang="hr-HR" dirty="0" err="1" smtClean="0"/>
              <a:t>nažnog</a:t>
            </a:r>
            <a:r>
              <a:rPr lang="hr-HR" dirty="0" smtClean="0"/>
              <a:t> trzanja.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003" y="365125"/>
            <a:ext cx="3058532" cy="132556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368" y="3597632"/>
            <a:ext cx="4803819" cy="223649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355" y="384434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5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UJED ZMIJE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21213"/>
          </a:xfrm>
        </p:spPr>
        <p:txBody>
          <a:bodyPr/>
          <a:lstStyle/>
          <a:p>
            <a:r>
              <a:rPr lang="pl-PL" b="1" dirty="0" smtClean="0"/>
              <a:t>Odmah osobu </a:t>
            </a:r>
            <a:r>
              <a:rPr lang="pl-PL" b="1" dirty="0"/>
              <a:t>prebaciti </a:t>
            </a:r>
            <a:r>
              <a:rPr lang="pl-PL" b="1" dirty="0" smtClean="0"/>
              <a:t>liječniku, </a:t>
            </a:r>
            <a:r>
              <a:rPr lang="pl-PL" b="1" dirty="0"/>
              <a:t>po mogućnosti u najbližu bolnicu</a:t>
            </a:r>
            <a:r>
              <a:rPr lang="pl-PL" dirty="0"/>
              <a:t>. 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3349665"/>
            <a:ext cx="2781300" cy="1930769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44" y="2318198"/>
            <a:ext cx="7186412" cy="39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24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TROVANJE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Otrovanje nastaje kontaktom sa toksičnom </a:t>
            </a:r>
            <a:r>
              <a:rPr lang="hr-HR" dirty="0" smtClean="0"/>
              <a:t>tvari.</a:t>
            </a:r>
            <a:r>
              <a:rPr lang="hr-HR" dirty="0"/>
              <a:t> Simptomi i znakovi se razlikuju ovisno u </a:t>
            </a:r>
            <a:r>
              <a:rPr lang="hr-HR" dirty="0" smtClean="0"/>
              <a:t>tvari.</a:t>
            </a:r>
            <a:r>
              <a:rPr lang="hr-HR" dirty="0"/>
              <a:t> Otrov se može unijeti u organizam putem probave, dišnim putem te preko kože.  Zbrinjavanje akutno otrovanih osoba treba započeti čim se posumnja na otrovanje</a:t>
            </a:r>
            <a:r>
              <a:rPr lang="hr-HR" dirty="0" smtClean="0"/>
              <a:t>. Vrijeme </a:t>
            </a:r>
            <a:r>
              <a:rPr lang="hr-HR" dirty="0"/>
              <a:t>je presudno</a:t>
            </a:r>
            <a:r>
              <a:rPr lang="hr-HR" dirty="0" smtClean="0"/>
              <a:t>!</a:t>
            </a:r>
            <a:r>
              <a:rPr lang="pl-PL" b="1" dirty="0" smtClean="0"/>
              <a:t> Odmah osobu prebaciti liječniku, po mogućnosti u najbližu bolnicu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659" y="4001294"/>
            <a:ext cx="4060200" cy="201035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137" y="4487684"/>
            <a:ext cx="30194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50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ODGOVORI NA SLIJEDEĆA PITANJA:</a:t>
            </a:r>
          </a:p>
          <a:p>
            <a:r>
              <a:rPr lang="hr-HR" sz="3200" dirty="0" smtClean="0"/>
              <a:t>1.KAKO TREBA PRISTUPITI KOD KRVARENJA IZ NOSA?</a:t>
            </a:r>
          </a:p>
          <a:p>
            <a:r>
              <a:rPr lang="hr-HR" sz="3200" dirty="0" smtClean="0"/>
              <a:t>2.ŠTO TREBA UČINITI KOD TROVANJA HRANOM?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41536417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TM10001105[[fn=Obrezivanje]]</Template>
  <TotalTime>32</TotalTime>
  <Words>139</Words>
  <Application>Microsoft Office PowerPoint</Application>
  <PresentationFormat>Široki zaslon</PresentationFormat>
  <Paragraphs>22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PRVA POMOĆ</vt:lpstr>
      <vt:lpstr>KRVARENJE IZ NOSA</vt:lpstr>
      <vt:lpstr>NESVJESTICA</vt:lpstr>
      <vt:lpstr>EPILEPSIJA</vt:lpstr>
      <vt:lpstr>UJED ZMIJE</vt:lpstr>
      <vt:lpstr>TROVANJE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PRVA POMOĆ</dc:title>
  <dc:creator>Kukas</dc:creator>
  <cp:lastModifiedBy>Kukas</cp:lastModifiedBy>
  <cp:revision>6</cp:revision>
  <dcterms:created xsi:type="dcterms:W3CDTF">2020-05-13T11:19:04Z</dcterms:created>
  <dcterms:modified xsi:type="dcterms:W3CDTF">2020-05-16T13:12:39Z</dcterms:modified>
</cp:coreProperties>
</file>