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8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131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81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56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71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0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65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593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40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64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99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00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85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34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0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21BE-2BBA-4973-AFD7-64390D6A9016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2386D0-EB6E-4DC0-90D6-E9CBA511F2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6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05814" y="-2395470"/>
            <a:ext cx="9144000" cy="3870571"/>
          </a:xfrm>
        </p:spPr>
        <p:txBody>
          <a:bodyPr/>
          <a:lstStyle/>
          <a:p>
            <a:r>
              <a:rPr lang="hr-HR" dirty="0" smtClean="0"/>
              <a:t>CVIJET –GRAĐA I ULOGA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6575" y="4761137"/>
            <a:ext cx="9144000" cy="1655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70" y="1475101"/>
            <a:ext cx="6896637" cy="51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2398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1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2398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2398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6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2398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1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423987"/>
            <a:ext cx="71437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9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PROČITATI U UDŽBENIKU NASTAVNU JEDINICU – CVIJET – GRAĐA I ULOGA TE OPRAŠIVANJE I OPLODNJA. RIJEŠITI ZADANE ZADATKE U UDŽBENIKU ( STR.112.,113.,114., 115.,116.)</a:t>
            </a:r>
          </a:p>
          <a:p>
            <a:r>
              <a:rPr lang="hr-HR" dirty="0" smtClean="0"/>
              <a:t>ODGOVORI NA SLIJEDEĆE PITANJA:</a:t>
            </a:r>
          </a:p>
          <a:p>
            <a:r>
              <a:rPr lang="hr-HR" dirty="0" smtClean="0"/>
              <a:t>1.IZ ČEGA SE RAZVIJAJU CVJETOVI?</a:t>
            </a:r>
          </a:p>
          <a:p>
            <a:r>
              <a:rPr lang="hr-HR" dirty="0" smtClean="0"/>
              <a:t>2.NABROJI DIJELOVE CVIJETA!</a:t>
            </a:r>
          </a:p>
          <a:p>
            <a:r>
              <a:rPr lang="hr-HR" dirty="0" smtClean="0"/>
              <a:t>3.ŠTO JE OPRAŠIVANJE?</a:t>
            </a:r>
          </a:p>
          <a:p>
            <a:r>
              <a:rPr lang="hr-HR" dirty="0" smtClean="0"/>
              <a:t>4.ČIJE CVJETOVE OPRAŠUJE VJETAR?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873561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63</Words>
  <Application>Microsoft Office PowerPoint</Application>
  <PresentationFormat>Široki zaslon</PresentationFormat>
  <Paragraphs>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Faseta</vt:lpstr>
      <vt:lpstr>CVIJET –GRAĐA I ULOGA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DOMAĆI URADAK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CVIJET –GRAĐA I ULOGA</dc:title>
  <dc:creator>Kukas</dc:creator>
  <cp:lastModifiedBy>Kukas</cp:lastModifiedBy>
  <cp:revision>2</cp:revision>
  <dcterms:created xsi:type="dcterms:W3CDTF">2020-04-19T09:40:34Z</dcterms:created>
  <dcterms:modified xsi:type="dcterms:W3CDTF">2020-04-19T09:46:59Z</dcterms:modified>
</cp:coreProperties>
</file>