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549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823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5151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4012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6216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642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8718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649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846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26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123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684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569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711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617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905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A212-1D5A-46DA-8FE1-DFF8AA031502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011683-28DA-43A7-BC6E-998968588E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606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PLOD –GRAĐA I ULOGA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339662" y="4842456"/>
            <a:ext cx="9144000" cy="1873876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518" y="458869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6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GRAĐA PLODA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PLOD JE GRAĐEN OD VANJSKOG I UNUTARNJEG DIJELA:</a:t>
            </a:r>
          </a:p>
          <a:p>
            <a:r>
              <a:rPr lang="hr-HR" dirty="0" smtClean="0"/>
              <a:t>- USPLOĐE JE NJEGOV VANJSKI DIO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-SJEMENKA JE NJEGOV UNUTARNJI DIO.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676" y="4460694"/>
            <a:ext cx="2952750" cy="15525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178" y="227002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VRSTE PLODOVA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PREMA USPLOĐU PLODOVE DIJELIMO NA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SUHE I SOČNO – MESNATE</a:t>
            </a:r>
            <a:r>
              <a:rPr lang="hr-HR" dirty="0" smtClean="0"/>
              <a:t>.</a:t>
            </a:r>
          </a:p>
          <a:p>
            <a:r>
              <a:rPr lang="hr-HR" dirty="0" smtClean="0"/>
              <a:t>SUHO JE USPOĐE U PLODOVIMA PŠENICE, HRASTA, GRAHA, GRAŠKA, MASLAČKA , MAKA I DR.</a:t>
            </a:r>
          </a:p>
          <a:p>
            <a:r>
              <a:rPr lang="hr-HR" dirty="0" smtClean="0"/>
              <a:t>SOČNO JE U PLODOVIMA JABUKE, TREŠNJE, JAGODE, RAJČICE I DR.</a:t>
            </a:r>
          </a:p>
          <a:p>
            <a:r>
              <a:rPr lang="hr-HR" dirty="0" smtClean="0"/>
              <a:t>U MESNATU, MIRISNU I MEKANU USPLOĐU SOČNIH PLODOVA JE I BILJNI SOK.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968" y="421494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27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SOČNI PLODOVI MOGU BITI BOBE I KOŠTUNICE.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89458" y="1930400"/>
            <a:ext cx="8596668" cy="3880773"/>
          </a:xfrm>
        </p:spPr>
        <p:txBody>
          <a:bodyPr/>
          <a:lstStyle/>
          <a:p>
            <a:r>
              <a:rPr lang="hr-HR" dirty="0" smtClean="0"/>
              <a:t>PLODOVE S PUNO SJEMENAKA NAZIVAMO  </a:t>
            </a: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BOBAMA.</a:t>
            </a:r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r>
              <a:rPr lang="hr-HR" dirty="0" smtClean="0"/>
              <a:t>SOČNE PLODOVE S TVRDOM KOŠTICOM KOJA ZAŠTIĆUJE SJEMENKE</a:t>
            </a:r>
          </a:p>
          <a:p>
            <a:pPr marL="0" indent="0">
              <a:buNone/>
            </a:pPr>
            <a:r>
              <a:rPr lang="hr-HR" dirty="0" smtClean="0"/>
              <a:t>NAZIVAMO </a:t>
            </a:r>
            <a:r>
              <a:rPr lang="hr-HR" b="1" dirty="0" smtClean="0">
                <a:solidFill>
                  <a:schemeClr val="accent2">
                    <a:lumMod val="50000"/>
                  </a:schemeClr>
                </a:solidFill>
              </a:rPr>
              <a:t>KOŠTUNICOM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227" y="1930400"/>
            <a:ext cx="1247775" cy="115252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361" y="4001294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7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ULOGA PLODA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PLODOVI I SJEMENKE U NJIMA SLUŽE ZA RASPROSTRANJIVANJE BILJAKA.</a:t>
            </a:r>
          </a:p>
          <a:p>
            <a:r>
              <a:rPr lang="hr-HR" dirty="0" smtClean="0"/>
              <a:t>  RASPROTRANJIVANJE PLODOVA (SJEMENKI):</a:t>
            </a:r>
          </a:p>
          <a:p>
            <a:r>
              <a:rPr lang="hr-HR" dirty="0"/>
              <a:t> </a:t>
            </a:r>
            <a:r>
              <a:rPr lang="hr-HR" dirty="0" smtClean="0"/>
              <a:t>  -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VJETAR</a:t>
            </a:r>
            <a:r>
              <a:rPr lang="hr-HR" dirty="0" smtClean="0"/>
              <a:t>,</a:t>
            </a:r>
          </a:p>
          <a:p>
            <a:r>
              <a:rPr lang="hr-HR" dirty="0"/>
              <a:t> </a:t>
            </a:r>
            <a:r>
              <a:rPr lang="hr-HR" dirty="0" smtClean="0"/>
              <a:t>  -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ŽIVOTINJE</a:t>
            </a:r>
            <a:r>
              <a:rPr lang="hr-HR" dirty="0" smtClean="0"/>
              <a:t>,</a:t>
            </a:r>
          </a:p>
          <a:p>
            <a:r>
              <a:rPr lang="hr-HR" dirty="0"/>
              <a:t> </a:t>
            </a:r>
            <a:r>
              <a:rPr lang="hr-HR" dirty="0" smtClean="0"/>
              <a:t>  -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SAME BILJKE I</a:t>
            </a:r>
          </a:p>
          <a:p>
            <a:r>
              <a:rPr lang="hr-HR" dirty="0"/>
              <a:t> </a:t>
            </a:r>
            <a:r>
              <a:rPr lang="hr-HR" dirty="0" smtClean="0"/>
              <a:t>  -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</a:rPr>
              <a:t>VODA</a:t>
            </a:r>
            <a:r>
              <a:rPr lang="hr-HR" dirty="0" smtClean="0"/>
              <a:t>.</a:t>
            </a:r>
          </a:p>
          <a:p>
            <a:r>
              <a:rPr lang="hr-HR" dirty="0" smtClean="0"/>
              <a:t>PLODOVI I SJEMENKE VAŽNI SU KAO I HRANA ŽIVOTINJAMA I ČOVJEKU.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40" y="2698256"/>
            <a:ext cx="2466975" cy="18478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792" y="3107831"/>
            <a:ext cx="1123950" cy="143827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026" y="2698256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73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PROČITATI U UDŽBENIKU NASTAVNU JEDINICU – PLOD – GRAĐA I ULOGA . RIJEŠITI ZADANE ZADATKE U UDŽBENIKU ( STR. 117.-125.)</a:t>
            </a:r>
          </a:p>
          <a:p>
            <a:r>
              <a:rPr lang="hr-HR" dirty="0" smtClean="0"/>
              <a:t>ODGOVORI NA SLIJEDEĆE PITANJA:</a:t>
            </a:r>
          </a:p>
          <a:p>
            <a:r>
              <a:rPr lang="hr-HR" dirty="0" smtClean="0"/>
              <a:t>1.ŠTO JE USPLOĐE?</a:t>
            </a:r>
          </a:p>
          <a:p>
            <a:r>
              <a:rPr lang="hr-HR" dirty="0" smtClean="0"/>
              <a:t>2.NABROJI VRSTE PLODOVA!</a:t>
            </a:r>
          </a:p>
          <a:p>
            <a:r>
              <a:rPr lang="hr-HR" dirty="0" smtClean="0"/>
              <a:t>3.ŠTO JE ULOGA PLODA?</a:t>
            </a:r>
          </a:p>
          <a:p>
            <a:r>
              <a:rPr lang="hr-HR" dirty="0" smtClean="0"/>
              <a:t>4.KAKO SE  PLODOVI MOGU SVE </a:t>
            </a:r>
            <a:r>
              <a:rPr lang="hr-HR" dirty="0" smtClean="0"/>
              <a:t>RASPROSTRANITI ?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434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262626"/>
                </a:solidFill>
              </a:rPr>
              <a:t>Želim vam uspjeh u izvršavanju zadataka!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dirty="0" smtClean="0">
              <a:solidFill>
                <a:srgbClr val="000000"/>
              </a:solidFill>
            </a:endParaRPr>
          </a:p>
          <a:p>
            <a:endParaRPr lang="hr-HR" b="1" dirty="0">
              <a:solidFill>
                <a:srgbClr val="000000"/>
              </a:solidFill>
            </a:endParaRPr>
          </a:p>
          <a:p>
            <a:endParaRPr lang="hr-HR" b="1" dirty="0" smtClean="0">
              <a:solidFill>
                <a:srgbClr val="000000"/>
              </a:solidFill>
            </a:endParaRPr>
          </a:p>
          <a:p>
            <a:endParaRPr lang="hr-HR" b="1" dirty="0">
              <a:solidFill>
                <a:srgbClr val="000000"/>
              </a:solidFill>
            </a:endParaRPr>
          </a:p>
          <a:p>
            <a:endParaRPr lang="hr-HR" b="1" dirty="0" smtClean="0">
              <a:solidFill>
                <a:srgbClr val="000000"/>
              </a:solidFill>
            </a:endParaRPr>
          </a:p>
          <a:p>
            <a:endParaRPr lang="hr-HR" b="1" dirty="0">
              <a:solidFill>
                <a:srgbClr val="000000"/>
              </a:solidFill>
            </a:endParaRPr>
          </a:p>
          <a:p>
            <a:endParaRPr lang="hr-HR" b="1" dirty="0" smtClean="0">
              <a:solidFill>
                <a:srgbClr val="000000"/>
              </a:solidFill>
            </a:endParaRPr>
          </a:p>
          <a:p>
            <a:r>
              <a:rPr lang="hr-HR" b="1" dirty="0" smtClean="0">
                <a:solidFill>
                  <a:srgbClr val="000000"/>
                </a:solidFill>
              </a:rPr>
              <a:t>Hvala </a:t>
            </a:r>
            <a:r>
              <a:rPr lang="hr-HR" b="1" dirty="0">
                <a:solidFill>
                  <a:srgbClr val="000000"/>
                </a:solidFill>
              </a:rPr>
              <a:t>na pažnji!</a:t>
            </a:r>
            <a:endParaRPr lang="hr-HR" b="1" dirty="0" smtClean="0"/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763" y="238319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00087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229</Words>
  <Application>Microsoft Office PowerPoint</Application>
  <PresentationFormat>Široki zaslon</PresentationFormat>
  <Paragraphs>46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Faseta</vt:lpstr>
      <vt:lpstr>PLOD –GRAĐA I ULOGA</vt:lpstr>
      <vt:lpstr>GRAĐA PLODA</vt:lpstr>
      <vt:lpstr>VRSTE PLODOVA</vt:lpstr>
      <vt:lpstr>SOČNI PLODOVI MOGU BITI BOBE I KOŠTUNICE.</vt:lpstr>
      <vt:lpstr>ULOGA PLODA</vt:lpstr>
      <vt:lpstr>DOMAĆI URADAK</vt:lpstr>
      <vt:lpstr>Želim vam uspjeh u izvršavanju zadataka!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PLOD –GRAĐA I ULOGA</dc:title>
  <dc:creator>Kukas</dc:creator>
  <cp:lastModifiedBy>Kukas</cp:lastModifiedBy>
  <cp:revision>8</cp:revision>
  <dcterms:created xsi:type="dcterms:W3CDTF">2020-04-25T10:53:28Z</dcterms:created>
  <dcterms:modified xsi:type="dcterms:W3CDTF">2020-04-25T11:36:26Z</dcterms:modified>
</cp:coreProperties>
</file>