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995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882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7274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5201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913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820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894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565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551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070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961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734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377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910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313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564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D96F4-9702-4179-B328-BB45479459DA}" type="datetimeFigureOut">
              <a:rPr lang="hr-HR" smtClean="0"/>
              <a:t>15.5.2020.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115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85710" y="1356983"/>
            <a:ext cx="7766936" cy="1646302"/>
          </a:xfrm>
        </p:spPr>
        <p:txBody>
          <a:bodyPr/>
          <a:lstStyle/>
          <a:p>
            <a:r>
              <a:rPr lang="hr-HR" dirty="0" smtClean="0"/>
              <a:t>  UPORABA ZAGRADA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 smtClean="0"/>
              <a:t>   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               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59" y="2149767"/>
            <a:ext cx="3258319" cy="243840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590" y="3568997"/>
            <a:ext cx="22479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9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U ZADACIMA SA ZAGRADAMA NAJPRIJE IZVODIMO RAČUNSKE RADNJE UNUTAR ZAGRADA.</a:t>
            </a:r>
            <a:endParaRPr lang="hr-HR" sz="2800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1023022" y="1930400"/>
            <a:ext cx="8596668" cy="2195551"/>
          </a:xfrm>
        </p:spPr>
        <p:txBody>
          <a:bodyPr/>
          <a:lstStyle/>
          <a:p>
            <a:r>
              <a:rPr lang="pl-PL" dirty="0"/>
              <a:t>Izračunaj: </a:t>
            </a:r>
          </a:p>
          <a:p>
            <a:pPr>
              <a:buAutoNum type="alphaLcParenR"/>
            </a:pPr>
            <a:r>
              <a:rPr lang="pl-PL" sz="2000" dirty="0"/>
              <a:t>180 : </a:t>
            </a:r>
            <a:r>
              <a:rPr lang="pl-PL" sz="2000" dirty="0" smtClean="0"/>
              <a:t>(</a:t>
            </a:r>
            <a:r>
              <a:rPr lang="pl-PL" sz="2000" dirty="0" smtClean="0"/>
              <a:t>20</a:t>
            </a:r>
            <a:r>
              <a:rPr lang="pl-PL" sz="2000" dirty="0" smtClean="0"/>
              <a:t> </a:t>
            </a:r>
            <a:r>
              <a:rPr lang="pl-PL" sz="2000" dirty="0"/>
              <a:t>- </a:t>
            </a:r>
            <a:r>
              <a:rPr lang="pl-PL" sz="2000" dirty="0" smtClean="0"/>
              <a:t>4) </a:t>
            </a:r>
            <a:r>
              <a:rPr lang="pl-PL" sz="2000" dirty="0"/>
              <a:t>- </a:t>
            </a:r>
            <a:r>
              <a:rPr lang="pl-PL" sz="2000" dirty="0" smtClean="0"/>
              <a:t>(4 </a:t>
            </a:r>
            <a:r>
              <a:rPr lang="pl-PL" sz="2000" dirty="0"/>
              <a:t>+ </a:t>
            </a:r>
            <a:r>
              <a:rPr lang="pl-PL" sz="2000" dirty="0" smtClean="0"/>
              <a:t>5) </a:t>
            </a:r>
            <a:r>
              <a:rPr lang="pl-PL" sz="2000" dirty="0"/>
              <a:t>· 3 =</a:t>
            </a:r>
          </a:p>
          <a:p>
            <a:pPr>
              <a:buAutoNum type="alphaLcParenR"/>
            </a:pPr>
            <a:r>
              <a:rPr lang="pl-PL" sz="2000" dirty="0"/>
              <a:t> </a:t>
            </a:r>
            <a:r>
              <a:rPr lang="pl-PL" sz="2000" dirty="0" smtClean="0"/>
              <a:t>(</a:t>
            </a:r>
            <a:r>
              <a:rPr lang="pl-PL" sz="2000" dirty="0" smtClean="0"/>
              <a:t>89</a:t>
            </a:r>
            <a:r>
              <a:rPr lang="pl-PL" sz="2000" dirty="0" smtClean="0"/>
              <a:t> </a:t>
            </a:r>
            <a:r>
              <a:rPr lang="pl-PL" sz="2000" dirty="0"/>
              <a:t>- </a:t>
            </a:r>
            <a:r>
              <a:rPr lang="pl-PL" sz="2000" dirty="0" smtClean="0"/>
              <a:t>33) </a:t>
            </a:r>
            <a:r>
              <a:rPr lang="pl-PL" sz="2000" dirty="0"/>
              <a:t>: (24 : 3) + 400 : (5 · 8) = </a:t>
            </a:r>
          </a:p>
          <a:p>
            <a:pPr>
              <a:buAutoNum type="alphaLcParenR"/>
            </a:pPr>
            <a:r>
              <a:rPr lang="pl-PL" sz="2000" dirty="0"/>
              <a:t> 700 - 45 : (54: 6) · (100 - 92) =</a:t>
            </a:r>
            <a:endParaRPr lang="hr-HR" sz="2000" dirty="0"/>
          </a:p>
          <a:p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1023022" y="4125951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000" dirty="0"/>
              <a:t>Izračunaj: </a:t>
            </a:r>
            <a:endParaRPr lang="pl-PL" sz="2000" dirty="0" smtClean="0"/>
          </a:p>
          <a:p>
            <a:pPr marL="342900" indent="-342900">
              <a:buAutoNum type="alphaLcParenR"/>
            </a:pPr>
            <a:r>
              <a:rPr lang="pl-PL" sz="2000" smtClean="0"/>
              <a:t>443</a:t>
            </a:r>
            <a:r>
              <a:rPr lang="pl-PL" sz="2000" smtClean="0"/>
              <a:t> </a:t>
            </a:r>
            <a:r>
              <a:rPr lang="pl-PL" sz="2000" dirty="0"/>
              <a:t>- (4 + 78 : 2) </a:t>
            </a:r>
            <a:r>
              <a:rPr lang="pl-PL" sz="2000" dirty="0" smtClean="0"/>
              <a:t>=</a:t>
            </a:r>
            <a:endParaRPr lang="pl-PL" sz="2000" dirty="0"/>
          </a:p>
          <a:p>
            <a:pPr marL="342900" indent="-342900">
              <a:buAutoNum type="alphaLcParenR"/>
            </a:pPr>
            <a:r>
              <a:rPr lang="pl-PL" sz="2000" dirty="0"/>
              <a:t> 4 · (11 - 8 + 6) + 25 : (7 - 30 : 15) =</a:t>
            </a:r>
          </a:p>
          <a:p>
            <a:pPr marL="342900" indent="-342900">
              <a:buAutoNum type="alphaLcParenR"/>
            </a:pPr>
            <a:r>
              <a:rPr lang="pl-PL" sz="2000" dirty="0"/>
              <a:t> ( 10 000 - 4 · 200 ) : ( 10 000 : </a:t>
            </a:r>
            <a:r>
              <a:rPr lang="pl-PL" sz="2000" dirty="0" smtClean="0"/>
              <a:t>100)= 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3024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Domaći uradak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/>
              <a:t>Riješiti u udžbeniku zadane zadatke na strani od 161. – 164</a:t>
            </a:r>
            <a:r>
              <a:rPr lang="hr-HR" dirty="0" smtClean="0"/>
              <a:t>.</a:t>
            </a:r>
          </a:p>
        </p:txBody>
      </p:sp>
      <p:pic>
        <p:nvPicPr>
          <p:cNvPr id="4" name="Rezervirano mjesto sadržaj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7" y="3278459"/>
            <a:ext cx="3936381" cy="267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30131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Crveno-narančasta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140</Words>
  <Application>Microsoft Office PowerPoint</Application>
  <PresentationFormat>Široki zaslon</PresentationFormat>
  <Paragraphs>16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Faseta</vt:lpstr>
      <vt:lpstr>  UPORABA ZAGRADA </vt:lpstr>
      <vt:lpstr>U ZADACIMA SA ZAGRADAMA NAJPRIJE IZVODIMO RAČUNSKE RADNJE UNUTAR ZAGRADA.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UPORABA ZAGRADA </dc:title>
  <dc:creator>Kukas</dc:creator>
  <cp:lastModifiedBy>Kukas</cp:lastModifiedBy>
  <cp:revision>8</cp:revision>
  <dcterms:created xsi:type="dcterms:W3CDTF">2020-05-10T14:37:28Z</dcterms:created>
  <dcterms:modified xsi:type="dcterms:W3CDTF">2020-05-15T19:30:34Z</dcterms:modified>
</cp:coreProperties>
</file>