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57" r:id="rId10"/>
    <p:sldId id="258" r:id="rId11"/>
    <p:sldId id="259" r:id="rId12"/>
    <p:sldId id="260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11D9F-6313-4223-97C2-30A9BC9B4E35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1473-BD9D-49F8-9CDE-4DDA16C79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518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1A8B12-77E6-4032-A5C9-42C6C49A8B94}" type="slidenum">
              <a:rPr lang="hr-HR" altLang="sr-Latn-RS">
                <a:latin typeface="Calibri" panose="020F0502020204030204" pitchFamily="34" charset="0"/>
              </a:rPr>
              <a:pPr eaLnBrk="1" hangingPunct="1"/>
              <a:t>8</a:t>
            </a:fld>
            <a:endParaRPr lang="hr-HR" altLang="sr-Latn-R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6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0B424D3-40E5-4251-B6E7-C65843A9500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799E1CB-51BB-4919-8B44-36E0AB579869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22005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24D3-40E5-4251-B6E7-C65843A9500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E1CB-51BB-4919-8B44-36E0AB5798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088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24D3-40E5-4251-B6E7-C65843A9500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E1CB-51BB-4919-8B44-36E0AB5798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569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24D3-40E5-4251-B6E7-C65843A9500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E1CB-51BB-4919-8B44-36E0AB5798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385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B424D3-40E5-4251-B6E7-C65843A9500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99E1CB-51BB-4919-8B44-36E0AB579869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7899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24D3-40E5-4251-B6E7-C65843A9500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E1CB-51BB-4919-8B44-36E0AB5798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480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24D3-40E5-4251-B6E7-C65843A9500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E1CB-51BB-4919-8B44-36E0AB5798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602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24D3-40E5-4251-B6E7-C65843A9500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E1CB-51BB-4919-8B44-36E0AB5798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481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24D3-40E5-4251-B6E7-C65843A9500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E1CB-51BB-4919-8B44-36E0AB5798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757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B424D3-40E5-4251-B6E7-C65843A9500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99E1CB-51BB-4919-8B44-36E0AB57986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290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B424D3-40E5-4251-B6E7-C65843A9500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99E1CB-51BB-4919-8B44-36E0AB57986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573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0B424D3-40E5-4251-B6E7-C65843A9500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799E1CB-51BB-4919-8B44-36E0AB57986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955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17601" y="770907"/>
            <a:ext cx="9144000" cy="1534407"/>
          </a:xfrm>
        </p:spPr>
        <p:txBody>
          <a:bodyPr/>
          <a:lstStyle/>
          <a:p>
            <a:r>
              <a:rPr lang="hr-HR" dirty="0" smtClean="0"/>
              <a:t>KVADAR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                                                        Kukas Bojana, </a:t>
            </a:r>
            <a:r>
              <a:rPr lang="hr-HR" dirty="0" err="1" smtClean="0"/>
              <a:t>prof.defektolog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74" y="2889956"/>
            <a:ext cx="2665589" cy="264565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93" y="13726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42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11" y="1490134"/>
            <a:ext cx="4007555" cy="399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550245"/>
            <a:ext cx="9601200" cy="1485900"/>
          </a:xfrm>
        </p:spPr>
        <p:txBody>
          <a:bodyPr/>
          <a:lstStyle/>
          <a:p>
            <a:r>
              <a:rPr lang="hr-HR" dirty="0" smtClean="0"/>
              <a:t>KVADAR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71600" y="2036145"/>
            <a:ext cx="9601200" cy="3581400"/>
          </a:xfrm>
        </p:spPr>
        <p:txBody>
          <a:bodyPr/>
          <a:lstStyle/>
          <a:p>
            <a:r>
              <a:rPr lang="hr-HR" dirty="0"/>
              <a:t> </a:t>
            </a:r>
            <a:r>
              <a:rPr lang="hr-HR" sz="2800" dirty="0"/>
              <a:t>Sve plohe kvadra su pravokutnici, a nasuprotne plohe su jednake, ima osam vrhova i dvanaest bridova. 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9" y="3057701"/>
            <a:ext cx="6400800" cy="20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8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Domaći uradak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Riješiti u udžbeniku zadane zadatke na strani od 165. – 170</a:t>
            </a:r>
            <a:r>
              <a:rPr lang="hr-HR" dirty="0" smtClean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44" y="2944547"/>
            <a:ext cx="3204457" cy="265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9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3104" y="692697"/>
            <a:ext cx="771530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36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Nabroji koja si do sada geometrijska tijela upoznao / upoznala? 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2738438" y="3500438"/>
            <a:ext cx="857250" cy="1428750"/>
          </a:xfrm>
          <a:prstGeom prst="flowChartMagneticDisk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Cube 5"/>
          <p:cNvSpPr/>
          <p:nvPr/>
        </p:nvSpPr>
        <p:spPr>
          <a:xfrm>
            <a:off x="4667251" y="2214564"/>
            <a:ext cx="1285875" cy="1214437"/>
          </a:xfrm>
          <a:prstGeom prst="cub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Cube 6"/>
          <p:cNvSpPr/>
          <p:nvPr/>
        </p:nvSpPr>
        <p:spPr>
          <a:xfrm>
            <a:off x="8667751" y="3786189"/>
            <a:ext cx="1071563" cy="2143125"/>
          </a:xfrm>
          <a:prstGeom prst="cub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67241" y="4000505"/>
            <a:ext cx="1914525" cy="1747837"/>
            <a:chOff x="1785918" y="4324318"/>
            <a:chExt cx="1914130" cy="1747888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sp>
          <p:nvSpPr>
            <p:cNvPr id="9" name="Isosceles Triangle 8"/>
            <p:cNvSpPr/>
            <p:nvPr/>
          </p:nvSpPr>
          <p:spPr>
            <a:xfrm>
              <a:off x="1785918" y="4571975"/>
              <a:ext cx="1642723" cy="1500231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r-HR"/>
            </a:p>
          </p:txBody>
        </p:sp>
        <p:sp>
          <p:nvSpPr>
            <p:cNvPr id="10" name="Isosceles Triangle 9"/>
            <p:cNvSpPr/>
            <p:nvPr/>
          </p:nvSpPr>
          <p:spPr>
            <a:xfrm rot="18900000">
              <a:off x="2690606" y="4324318"/>
              <a:ext cx="1009442" cy="1660573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r-HR"/>
            </a:p>
          </p:txBody>
        </p:sp>
      </p:grpSp>
      <p:sp>
        <p:nvSpPr>
          <p:cNvPr id="11" name="Oval 10"/>
          <p:cNvSpPr/>
          <p:nvPr/>
        </p:nvSpPr>
        <p:spPr>
          <a:xfrm>
            <a:off x="6738938" y="1928813"/>
            <a:ext cx="1428750" cy="142875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ALFA</a:t>
            </a:r>
          </a:p>
        </p:txBody>
      </p:sp>
    </p:spTree>
    <p:extLst>
      <p:ext uri="{BB962C8B-B14F-4D97-AF65-F5344CB8AC3E}">
        <p14:creationId xmlns:p14="http://schemas.microsoft.com/office/powerpoint/2010/main" val="17906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8348" y="2071678"/>
            <a:ext cx="7715304" cy="1648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36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Koje predmete u obliku tih geometrijskih tijela uočavaš u </a:t>
            </a:r>
            <a:r>
              <a:rPr lang="hr-HR" sz="3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kući? </a:t>
            </a:r>
            <a:endParaRPr lang="hr-HR" sz="36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ALFA</a:t>
            </a:r>
          </a:p>
        </p:txBody>
      </p:sp>
    </p:spTree>
    <p:extLst>
      <p:ext uri="{BB962C8B-B14F-4D97-AF65-F5344CB8AC3E}">
        <p14:creationId xmlns:p14="http://schemas.microsoft.com/office/powerpoint/2010/main" val="33399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166938" y="1143000"/>
            <a:ext cx="2786062" cy="4883150"/>
            <a:chOff x="642910" y="1142984"/>
            <a:chExt cx="2786082" cy="4882962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-1691419" y="3666219"/>
              <a:ext cx="4668657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308845" y="3691618"/>
              <a:ext cx="4668657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42910" y="1357289"/>
              <a:ext cx="200026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2910" y="6000547"/>
              <a:ext cx="200026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42910" y="1142984"/>
              <a:ext cx="785818" cy="21430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643174" y="1142984"/>
              <a:ext cx="785818" cy="21430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428728" y="1142984"/>
              <a:ext cx="200026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1094663" y="3477313"/>
              <a:ext cx="466865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643174" y="5786243"/>
              <a:ext cx="785818" cy="21430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691287" y="3691618"/>
              <a:ext cx="4668657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714480" y="3428896"/>
              <a:ext cx="142876" cy="4286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r-HR"/>
            </a:p>
          </p:txBody>
        </p:sp>
        <p:sp>
          <p:nvSpPr>
            <p:cNvPr id="22" name="Oval 21"/>
            <p:cNvSpPr/>
            <p:nvPr/>
          </p:nvSpPr>
          <p:spPr>
            <a:xfrm>
              <a:off x="1428728" y="3428896"/>
              <a:ext cx="142876" cy="4286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r-HR"/>
            </a:p>
          </p:txBody>
        </p:sp>
      </p:grpSp>
      <p:grpSp>
        <p:nvGrpSpPr>
          <p:cNvPr id="3" name="Group 194"/>
          <p:cNvGrpSpPr>
            <a:grpSpLocks/>
          </p:cNvGrpSpPr>
          <p:nvPr/>
        </p:nvGrpSpPr>
        <p:grpSpPr bwMode="auto">
          <a:xfrm>
            <a:off x="6167439" y="974726"/>
            <a:ext cx="3286125" cy="5383213"/>
            <a:chOff x="4857752" y="1260682"/>
            <a:chExt cx="3286148" cy="5383028"/>
          </a:xfrm>
        </p:grpSpPr>
        <p:grpSp>
          <p:nvGrpSpPr>
            <p:cNvPr id="6149" name="Group 185"/>
            <p:cNvGrpSpPr>
              <a:grpSpLocks/>
            </p:cNvGrpSpPr>
            <p:nvPr/>
          </p:nvGrpSpPr>
          <p:grpSpPr bwMode="auto">
            <a:xfrm>
              <a:off x="4857752" y="1260682"/>
              <a:ext cx="3286148" cy="5383028"/>
              <a:chOff x="4857752" y="1260682"/>
              <a:chExt cx="3286148" cy="5383028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29256" y="2143302"/>
                <a:ext cx="214313" cy="78578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r-HR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643569" y="2143302"/>
                <a:ext cx="142876" cy="78578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r-HR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786445" y="2143302"/>
                <a:ext cx="142876" cy="78578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r-HR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929321" y="2357607"/>
                <a:ext cx="142876" cy="57148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r-HR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072197" y="2143302"/>
                <a:ext cx="142876" cy="78578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r-HR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357949" y="2143302"/>
                <a:ext cx="142876" cy="78578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r-HR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500825" y="2143302"/>
                <a:ext cx="142876" cy="78578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r-HR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643701" y="2286172"/>
                <a:ext cx="214315" cy="642916"/>
              </a:xfrm>
              <a:prstGeom prst="rect">
                <a:avLst/>
              </a:prstGeom>
              <a:solidFill>
                <a:srgbClr val="9966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r-HR"/>
              </a:p>
            </p:txBody>
          </p:sp>
          <p:grpSp>
            <p:nvGrpSpPr>
              <p:cNvPr id="6162" name="Group 184"/>
              <p:cNvGrpSpPr>
                <a:grpSpLocks/>
              </p:cNvGrpSpPr>
              <p:nvPr/>
            </p:nvGrpSpPr>
            <p:grpSpPr bwMode="auto">
              <a:xfrm>
                <a:off x="4857752" y="1260682"/>
                <a:ext cx="3286148" cy="5383028"/>
                <a:chOff x="4857752" y="1260682"/>
                <a:chExt cx="3286148" cy="5383028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 rot="5400000" flipH="1" flipV="1">
                  <a:off x="7036617" y="4250631"/>
                  <a:ext cx="285740" cy="214315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6164" name="Group 183"/>
                <p:cNvGrpSpPr>
                  <a:grpSpLocks/>
                </p:cNvGrpSpPr>
                <p:nvPr/>
              </p:nvGrpSpPr>
              <p:grpSpPr bwMode="auto">
                <a:xfrm>
                  <a:off x="4857752" y="1260682"/>
                  <a:ext cx="3286148" cy="5383028"/>
                  <a:chOff x="4857752" y="1260682"/>
                  <a:chExt cx="3286148" cy="5383028"/>
                </a:xfrm>
              </p:grpSpPr>
              <p:grpSp>
                <p:nvGrpSpPr>
                  <p:cNvPr id="6165" name="Group 182"/>
                  <p:cNvGrpSpPr>
                    <a:grpSpLocks/>
                  </p:cNvGrpSpPr>
                  <p:nvPr/>
                </p:nvGrpSpPr>
                <p:grpSpPr bwMode="auto">
                  <a:xfrm>
                    <a:off x="4857752" y="1260682"/>
                    <a:ext cx="3286148" cy="5383028"/>
                    <a:chOff x="4857752" y="1260682"/>
                    <a:chExt cx="3286148" cy="5383028"/>
                  </a:xfrm>
                </p:grpSpPr>
                <p:sp>
                  <p:nvSpPr>
                    <p:cNvPr id="116" name="Oval 115"/>
                    <p:cNvSpPr/>
                    <p:nvPr/>
                  </p:nvSpPr>
                  <p:spPr>
                    <a:xfrm flipV="1">
                      <a:off x="4929189" y="3714873"/>
                      <a:ext cx="46038" cy="214306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hr-HR"/>
                    </a:p>
                  </p:txBody>
                </p:sp>
                <p:sp>
                  <p:nvSpPr>
                    <p:cNvPr id="117" name="Oval 116"/>
                    <p:cNvSpPr/>
                    <p:nvPr/>
                  </p:nvSpPr>
                  <p:spPr>
                    <a:xfrm flipV="1">
                      <a:off x="7643833" y="3857743"/>
                      <a:ext cx="46038" cy="214306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hr-HR"/>
                    </a:p>
                  </p:txBody>
                </p:sp>
                <p:grpSp>
                  <p:nvGrpSpPr>
                    <p:cNvPr id="6178" name="Group 1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57752" y="1260682"/>
                      <a:ext cx="3286148" cy="5383028"/>
                      <a:chOff x="4857752" y="1260682"/>
                      <a:chExt cx="3286148" cy="5383028"/>
                    </a:xfrm>
                  </p:grpSpPr>
                  <p:cxnSp>
                    <p:nvCxnSpPr>
                      <p:cNvPr id="120" name="Straight Connector 119"/>
                      <p:cNvCxnSpPr/>
                      <p:nvPr/>
                    </p:nvCxnSpPr>
                    <p:spPr>
                      <a:xfrm>
                        <a:off x="5357817" y="2071867"/>
                        <a:ext cx="2000264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6180" name="Group 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429256" y="1714691"/>
                        <a:ext cx="1571636" cy="357176"/>
                        <a:chOff x="5357818" y="1786129"/>
                        <a:chExt cx="1571636" cy="357176"/>
                      </a:xfrm>
                    </p:grpSpPr>
                    <p:sp>
                      <p:nvSpPr>
                        <p:cNvPr id="160" name="Cube 159"/>
                        <p:cNvSpPr/>
                        <p:nvPr/>
                      </p:nvSpPr>
                      <p:spPr>
                        <a:xfrm>
                          <a:off x="5357818" y="1786129"/>
                          <a:ext cx="1571636" cy="357176"/>
                        </a:xfrm>
                        <a:prstGeom prst="cub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hr-HR"/>
                        </a:p>
                      </p:txBody>
                    </p:sp>
                    <p:cxnSp>
                      <p:nvCxnSpPr>
                        <p:cNvPr id="161" name="Straight Connector 160"/>
                        <p:cNvCxnSpPr>
                          <a:stCxn id="160" idx="2"/>
                          <a:endCxn id="160" idx="4"/>
                        </p:cNvCxnSpPr>
                        <p:nvPr/>
                      </p:nvCxnSpPr>
                      <p:spPr>
                        <a:xfrm rot="10800000" flipH="1">
                          <a:off x="5357818" y="2009959"/>
                          <a:ext cx="1482735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p:spPr>
                      <p:style>
                        <a:lnRef idx="3">
                          <a:schemeClr val="accent1"/>
                        </a:lnRef>
                        <a:fillRef idx="0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6181" name="Group 1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57752" y="1260682"/>
                        <a:ext cx="3286148" cy="5383028"/>
                        <a:chOff x="4857752" y="1260682"/>
                        <a:chExt cx="3286148" cy="5383028"/>
                      </a:xfrm>
                    </p:grpSpPr>
                    <p:cxnSp>
                      <p:nvCxnSpPr>
                        <p:cNvPr id="123" name="Straight Connector 122"/>
                        <p:cNvCxnSpPr/>
                        <p:nvPr/>
                      </p:nvCxnSpPr>
                      <p:spPr>
                        <a:xfrm>
                          <a:off x="5357817" y="2929088"/>
                          <a:ext cx="2000264" cy="0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accent1"/>
                        </a:lnRef>
                        <a:fillRef idx="0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6183" name="Group 1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57752" y="1260682"/>
                          <a:ext cx="3286148" cy="5383028"/>
                          <a:chOff x="4857752" y="1260682"/>
                          <a:chExt cx="3286148" cy="5383028"/>
                        </a:xfrm>
                      </p:grpSpPr>
                      <p:sp>
                        <p:nvSpPr>
                          <p:cNvPr id="125" name="Rectangle 124"/>
                          <p:cNvSpPr/>
                          <p:nvPr/>
                        </p:nvSpPr>
                        <p:spPr>
                          <a:xfrm rot="-480000">
                            <a:off x="5715008" y="3143392"/>
                            <a:ext cx="214313" cy="785786"/>
                          </a:xfrm>
                          <a:prstGeom prst="rect">
                            <a:avLst/>
                          </a:prstGeom>
                          <a:solidFill>
                            <a:schemeClr val="bg2">
                              <a:lumMod val="5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hr-HR"/>
                          </a:p>
                        </p:txBody>
                      </p:sp>
                      <p:sp>
                        <p:nvSpPr>
                          <p:cNvPr id="127" name="Rectangle 126"/>
                          <p:cNvSpPr/>
                          <p:nvPr/>
                        </p:nvSpPr>
                        <p:spPr>
                          <a:xfrm>
                            <a:off x="5357817" y="3071958"/>
                            <a:ext cx="285752" cy="857221"/>
                          </a:xfrm>
                          <a:prstGeom prst="rect">
                            <a:avLst/>
                          </a:prstGeom>
                          <a:solidFill>
                            <a:schemeClr val="accent2">
                              <a:lumMod val="75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hr-HR"/>
                          </a:p>
                        </p:txBody>
                      </p:sp>
                      <p:sp>
                        <p:nvSpPr>
                          <p:cNvPr id="129" name="Rectangle 128"/>
                          <p:cNvSpPr/>
                          <p:nvPr/>
                        </p:nvSpPr>
                        <p:spPr>
                          <a:xfrm rot="-1200000">
                            <a:off x="6034097" y="3151330"/>
                            <a:ext cx="214315" cy="785785"/>
                          </a:xfrm>
                          <a:prstGeom prst="rect">
                            <a:avLst/>
                          </a:prstGeom>
                          <a:solidFill>
                            <a:schemeClr val="bg2">
                              <a:lumMod val="5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hr-HR"/>
                          </a:p>
                        </p:txBody>
                      </p:sp>
                      <p:sp>
                        <p:nvSpPr>
                          <p:cNvPr id="130" name="Rectangle 129"/>
                          <p:cNvSpPr/>
                          <p:nvPr/>
                        </p:nvSpPr>
                        <p:spPr>
                          <a:xfrm>
                            <a:off x="6429388" y="3643438"/>
                            <a:ext cx="857256" cy="285740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hr-HR"/>
                          </a:p>
                        </p:txBody>
                      </p:sp>
                      <p:sp>
                        <p:nvSpPr>
                          <p:cNvPr id="131" name="Rectangle 130"/>
                          <p:cNvSpPr/>
                          <p:nvPr/>
                        </p:nvSpPr>
                        <p:spPr>
                          <a:xfrm>
                            <a:off x="6357949" y="3429132"/>
                            <a:ext cx="857256" cy="214306"/>
                          </a:xfrm>
                          <a:prstGeom prst="rect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hr-HR"/>
                          </a:p>
                        </p:txBody>
                      </p:sp>
                      <p:grpSp>
                        <p:nvGrpSpPr>
                          <p:cNvPr id="6189" name="Group 14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57752" y="1260682"/>
                            <a:ext cx="3286148" cy="5383028"/>
                            <a:chOff x="4857752" y="1260682"/>
                            <a:chExt cx="3286148" cy="5383028"/>
                          </a:xfrm>
                        </p:grpSpPr>
                        <p:cxnSp>
                          <p:nvCxnSpPr>
                            <p:cNvPr id="133" name="Straight Connector 132"/>
                            <p:cNvCxnSpPr/>
                            <p:nvPr/>
                          </p:nvCxnSpPr>
                          <p:spPr>
                            <a:xfrm>
                              <a:off x="5357817" y="3929178"/>
                              <a:ext cx="2000264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3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6191" name="Group 14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57752" y="1260682"/>
                              <a:ext cx="3286148" cy="5383028"/>
                              <a:chOff x="4857752" y="1260682"/>
                              <a:chExt cx="3286148" cy="5383028"/>
                            </a:xfrm>
                          </p:grpSpPr>
                          <p:cxnSp>
                            <p:nvCxnSpPr>
                              <p:cNvPr id="140" name="Straight Connector 139"/>
                              <p:cNvCxnSpPr/>
                              <p:nvPr/>
                            </p:nvCxnSpPr>
                            <p:spPr>
                              <a:xfrm rot="10800000" flipV="1">
                                <a:off x="7715272" y="5857924"/>
                                <a:ext cx="428628" cy="214306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3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6193" name="Group 14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857752" y="1260682"/>
                                <a:ext cx="3286147" cy="5383028"/>
                                <a:chOff x="4857752" y="1189244"/>
                                <a:chExt cx="3286147" cy="5383028"/>
                              </a:xfrm>
                            </p:grpSpPr>
                            <p:cxnSp>
                              <p:nvCxnSpPr>
                                <p:cNvPr id="142" name="Straight Connector 141"/>
                                <p:cNvCxnSpPr/>
                                <p:nvPr/>
                              </p:nvCxnSpPr>
                              <p:spPr>
                                <a:xfrm rot="16200000" flipH="1">
                                  <a:off x="7286653" y="6143654"/>
                                  <a:ext cx="500046" cy="357191"/>
                                </a:xfrm>
                                <a:prstGeom prst="line">
                                  <a:avLst/>
                                </a:prstGeom>
                              </p:spPr>
                              <p:style>
                                <a:lnRef idx="3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2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grpSp>
                              <p:nvGrpSpPr>
                                <p:cNvPr id="6195" name="Group 14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857752" y="1189244"/>
                                  <a:ext cx="3286147" cy="5383028"/>
                                  <a:chOff x="4857752" y="1214422"/>
                                  <a:chExt cx="3286147" cy="5383028"/>
                                </a:xfrm>
                              </p:grpSpPr>
                              <p:grpSp>
                                <p:nvGrpSpPr>
                                  <p:cNvPr id="6196" name="Group 2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5357817" y="1214422"/>
                                    <a:ext cx="2786082" cy="4882982"/>
                                    <a:chOff x="642909" y="1142984"/>
                                    <a:chExt cx="2786082" cy="4882982"/>
                                  </a:xfrm>
                                </p:grpSpPr>
                                <p:cxnSp>
                                  <p:nvCxnSpPr>
                                    <p:cNvPr id="152" name="Straight Connector 151"/>
                                    <p:cNvCxnSpPr/>
                                    <p:nvPr/>
                                  </p:nvCxnSpPr>
                                  <p:spPr>
                                    <a:xfrm rot="5400000">
                                      <a:off x="-1691430" y="3666229"/>
                                      <a:ext cx="4668676" cy="0"/>
                                    </a:xfrm>
                                    <a:prstGeom prst="line">
                                      <a:avLst/>
                                    </a:prstGeom>
                                  </p:spPr>
                                  <p:style>
                                    <a:lnRef idx="3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2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53" name="Straight Connector 152"/>
                                    <p:cNvCxnSpPr/>
                                    <p:nvPr/>
                                  </p:nvCxnSpPr>
                                  <p:spPr>
                                    <a:xfrm rot="5400000">
                                      <a:off x="308835" y="3691628"/>
                                      <a:ext cx="4668676" cy="0"/>
                                    </a:xfrm>
                                    <a:prstGeom prst="line">
                                      <a:avLst/>
                                    </a:prstGeom>
                                  </p:spPr>
                                  <p:style>
                                    <a:lnRef idx="3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2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54" name="Straight Connector 15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642909" y="1357290"/>
                                      <a:ext cx="2000264" cy="0"/>
                                    </a:xfrm>
                                    <a:prstGeom prst="line">
                                      <a:avLst/>
                                    </a:prstGeom>
                                  </p:spPr>
                                  <p:style>
                                    <a:lnRef idx="3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2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55" name="Straight Connector 154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642909" y="6000567"/>
                                      <a:ext cx="2000264" cy="0"/>
                                    </a:xfrm>
                                    <a:prstGeom prst="line">
                                      <a:avLst/>
                                    </a:prstGeom>
                                  </p:spPr>
                                  <p:style>
                                    <a:lnRef idx="3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2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56" name="Straight Connector 29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642909" y="1142984"/>
                                      <a:ext cx="785819" cy="214306"/>
                                    </a:xfrm>
                                    <a:prstGeom prst="line">
                                      <a:avLst/>
                                    </a:prstGeom>
                                  </p:spPr>
                                  <p:style>
                                    <a:lnRef idx="3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2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57" name="Straight Connector 156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2643173" y="1142984"/>
                                      <a:ext cx="785819" cy="214306"/>
                                    </a:xfrm>
                                    <a:prstGeom prst="line">
                                      <a:avLst/>
                                    </a:prstGeom>
                                  </p:spPr>
                                  <p:style>
                                    <a:lnRef idx="3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2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58" name="Straight Connector 31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1428728" y="1142984"/>
                                      <a:ext cx="2000264" cy="0"/>
                                    </a:xfrm>
                                    <a:prstGeom prst="line">
                                      <a:avLst/>
                                    </a:prstGeom>
                                  </p:spPr>
                                  <p:style>
                                    <a:lnRef idx="3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2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59" name="Straight Connector 32"/>
                                    <p:cNvCxnSpPr/>
                                    <p:nvPr/>
                                  </p:nvCxnSpPr>
                                  <p:spPr>
                                    <a:xfrm rot="5400000">
                                      <a:off x="1094653" y="3477323"/>
                                      <a:ext cx="4668677" cy="0"/>
                                    </a:xfrm>
                                    <a:prstGeom prst="line">
                                      <a:avLst/>
                                    </a:prstGeom>
                                  </p:spPr>
                                  <p:style>
                                    <a:lnRef idx="3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2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cxnSp>
                                <p:nvCxnSpPr>
                                  <p:cNvPr id="145" name="Straight Connector 144"/>
                                  <p:cNvCxnSpPr/>
                                  <p:nvPr/>
                                </p:nvCxnSpPr>
                                <p:spPr>
                                  <a:xfrm rot="10800000" flipV="1">
                                    <a:off x="4857752" y="1428728"/>
                                    <a:ext cx="500065" cy="214305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3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2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46" name="Straight Connector 145"/>
                                  <p:cNvCxnSpPr/>
                                  <p:nvPr/>
                                </p:nvCxnSpPr>
                                <p:spPr>
                                  <a:xfrm rot="10800000" flipV="1">
                                    <a:off x="4857752" y="6072005"/>
                                    <a:ext cx="500065" cy="214306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3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2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47" name="Straight Connector 42"/>
                                  <p:cNvCxnSpPr/>
                                  <p:nvPr/>
                                </p:nvCxnSpPr>
                                <p:spPr>
                                  <a:xfrm rot="5400000">
                                    <a:off x="2523413" y="3977371"/>
                                    <a:ext cx="4668678" cy="0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3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2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48" name="Straight Connector 49"/>
                                  <p:cNvCxnSpPr/>
                                  <p:nvPr/>
                                </p:nvCxnSpPr>
                                <p:spPr>
                                  <a:xfrm rot="16200000" flipH="1">
                                    <a:off x="7286654" y="1500155"/>
                                    <a:ext cx="500045" cy="357191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3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2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49" name="Straight Connector 148"/>
                                  <p:cNvCxnSpPr/>
                                  <p:nvPr/>
                                </p:nvCxnSpPr>
                                <p:spPr>
                                  <a:xfrm rot="5400000">
                                    <a:off x="5380933" y="4263111"/>
                                    <a:ext cx="4668678" cy="0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3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2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sp>
                                <p:nvSpPr>
                                  <p:cNvPr id="150" name="Rectangle 149"/>
                                  <p:cNvSpPr/>
                                  <p:nvPr/>
                                </p:nvSpPr>
                                <p:spPr>
                                  <a:xfrm>
                                    <a:off x="6215073" y="2168477"/>
                                    <a:ext cx="142876" cy="71435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accent6">
                                      <a:lumMod val="20000"/>
                                      <a:lumOff val="80000"/>
                                    </a:schemeClr>
                                  </a:solidFill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anchor="ctr"/>
                                  <a:lstStyle/>
                                  <a:p>
                                    <a:pPr algn="ctr">
                                      <a:defRPr/>
                                    </a:pPr>
                                    <a:endParaRPr lang="hr-HR"/>
                                  </a:p>
                                </p:txBody>
                              </p:sp>
                              <p:cxnSp>
                                <p:nvCxnSpPr>
                                  <p:cNvPr id="151" name="Straight Connector 150"/>
                                  <p:cNvCxnSpPr/>
                                  <p:nvPr/>
                                </p:nvCxnSpPr>
                                <p:spPr>
                                  <a:xfrm>
                                    <a:off x="5357817" y="4500434"/>
                                    <a:ext cx="2000264" cy="0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3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2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</p:grpSp>
                      </p:grpSp>
                    </p:grpSp>
                  </p:grpSp>
                </p:grpSp>
              </p:grpSp>
              <p:grpSp>
                <p:nvGrpSpPr>
                  <p:cNvPr id="6166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5357818" y="4214918"/>
                    <a:ext cx="1928826" cy="1857288"/>
                    <a:chOff x="5357818" y="4214918"/>
                    <a:chExt cx="1928826" cy="1857288"/>
                  </a:xfrm>
                </p:grpSpPr>
                <p:cxnSp>
                  <p:nvCxnSpPr>
                    <p:cNvPr id="109" name="Straight Connector 108"/>
                    <p:cNvCxnSpPr/>
                    <p:nvPr/>
                  </p:nvCxnSpPr>
                  <p:spPr>
                    <a:xfrm>
                      <a:off x="6000759" y="4357788"/>
                      <a:ext cx="1214445" cy="0"/>
                    </a:xfrm>
                    <a:prstGeom prst="line">
                      <a:avLst/>
                    </a:prstGeom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6168" name="Picture 2" descr="C:\Documents and Settings\smrksic\My Documents\MARIJA\DODATNA_NASTAVA_HJ_1_2_r\Ilustracije\nl 1raz hrv jezik\11.t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5795043" y="4580605"/>
                      <a:ext cx="1357322" cy="16258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11" name="Oval 110"/>
                    <p:cNvSpPr/>
                    <p:nvPr/>
                  </p:nvSpPr>
                  <p:spPr>
                    <a:xfrm>
                      <a:off x="5357818" y="5357826"/>
                      <a:ext cx="642942" cy="642942"/>
                    </a:xfrm>
                    <a:prstGeom prst="ellipse">
                      <a:avLst/>
                    </a:prstGeom>
                    <a:gradFill>
                      <a:gsLst>
                        <a:gs pos="43000">
                          <a:srgbClr val="A603AB">
                            <a:alpha val="96000"/>
                          </a:srgbClr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27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hr-HR"/>
                    </a:p>
                  </p:txBody>
                </p:sp>
                <p:cxnSp>
                  <p:nvCxnSpPr>
                    <p:cNvPr id="112" name="Straight Connector 111"/>
                    <p:cNvCxnSpPr/>
                    <p:nvPr/>
                  </p:nvCxnSpPr>
                  <p:spPr>
                    <a:xfrm rot="16200000" flipH="1">
                      <a:off x="5857889" y="4214912"/>
                      <a:ext cx="285740" cy="285752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Straight Connector 112"/>
                    <p:cNvCxnSpPr/>
                    <p:nvPr/>
                  </p:nvCxnSpPr>
                  <p:spPr>
                    <a:xfrm>
                      <a:off x="6143635" y="4500658"/>
                      <a:ext cx="928693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Connector 113"/>
                    <p:cNvCxnSpPr/>
                    <p:nvPr/>
                  </p:nvCxnSpPr>
                  <p:spPr>
                    <a:xfrm>
                      <a:off x="6072197" y="4429223"/>
                      <a:ext cx="1071570" cy="0"/>
                    </a:xfrm>
                    <a:prstGeom prst="line">
                      <a:avLst/>
                    </a:prstGeom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Straight Connector 114"/>
                    <p:cNvCxnSpPr/>
                    <p:nvPr/>
                  </p:nvCxnSpPr>
                  <p:spPr>
                    <a:xfrm>
                      <a:off x="5929321" y="4286353"/>
                      <a:ext cx="1285884" cy="0"/>
                    </a:xfrm>
                    <a:prstGeom prst="line">
                      <a:avLst/>
                    </a:prstGeom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cxnSp>
          <p:nvCxnSpPr>
            <p:cNvPr id="91" name="Straight Connector 90"/>
            <p:cNvCxnSpPr/>
            <p:nvPr/>
          </p:nvCxnSpPr>
          <p:spPr>
            <a:xfrm rot="16200000" flipH="1">
              <a:off x="6072204" y="4286350"/>
              <a:ext cx="285740" cy="14287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H="1">
              <a:off x="6255563" y="4317308"/>
              <a:ext cx="357176" cy="952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6536552" y="4322071"/>
              <a:ext cx="35717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6786584" y="4286350"/>
              <a:ext cx="285740" cy="14287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Footer Placeholder 1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ALFA</a:t>
            </a:r>
          </a:p>
        </p:txBody>
      </p:sp>
    </p:spTree>
    <p:extLst>
      <p:ext uri="{BB962C8B-B14F-4D97-AF65-F5344CB8AC3E}">
        <p14:creationId xmlns:p14="http://schemas.microsoft.com/office/powerpoint/2010/main" val="21053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smrksic\My Documents\MARIJA\DODATNA_NASTAVA_HJ_1_2_r\Ilustracije\nl 1raz hrv jezik\1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9" y="160339"/>
            <a:ext cx="6573837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ALFA</a:t>
            </a:r>
          </a:p>
        </p:txBody>
      </p:sp>
    </p:spTree>
    <p:extLst>
      <p:ext uri="{BB962C8B-B14F-4D97-AF65-F5344CB8AC3E}">
        <p14:creationId xmlns:p14="http://schemas.microsoft.com/office/powerpoint/2010/main" val="22566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881438" y="642938"/>
            <a:ext cx="4500562" cy="5643562"/>
            <a:chOff x="1857356" y="642918"/>
            <a:chExt cx="4500594" cy="5643602"/>
          </a:xfrm>
        </p:grpSpPr>
        <p:sp>
          <p:nvSpPr>
            <p:cNvPr id="2" name="Cube 1"/>
            <p:cNvSpPr/>
            <p:nvPr/>
          </p:nvSpPr>
          <p:spPr>
            <a:xfrm>
              <a:off x="1857356" y="642918"/>
              <a:ext cx="4500594" cy="5643602"/>
            </a:xfrm>
            <a:prstGeom prst="cub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r-HR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>
              <a:off x="750067" y="2893215"/>
              <a:ext cx="45005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1857356" y="5143512"/>
              <a:ext cx="1143008" cy="1143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000364" y="5143512"/>
              <a:ext cx="33575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495675" y="142876"/>
            <a:ext cx="5272088" cy="6575425"/>
            <a:chOff x="1971684" y="142852"/>
            <a:chExt cx="5272070" cy="6575685"/>
          </a:xfrm>
        </p:grpSpPr>
        <p:sp>
          <p:nvSpPr>
            <p:cNvPr id="8197" name="Rectangle 18"/>
            <p:cNvSpPr>
              <a:spLocks noChangeArrowheads="1"/>
            </p:cNvSpPr>
            <p:nvPr/>
          </p:nvSpPr>
          <p:spPr bwMode="auto">
            <a:xfrm>
              <a:off x="1971684" y="6068817"/>
              <a:ext cx="4571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36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A</a:t>
              </a:r>
            </a:p>
          </p:txBody>
        </p:sp>
        <p:sp>
          <p:nvSpPr>
            <p:cNvPr id="8198" name="Rectangle 19"/>
            <p:cNvSpPr>
              <a:spLocks noChangeArrowheads="1"/>
            </p:cNvSpPr>
            <p:nvPr/>
          </p:nvSpPr>
          <p:spPr bwMode="auto">
            <a:xfrm>
              <a:off x="5715008" y="6072206"/>
              <a:ext cx="4571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36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B</a:t>
              </a:r>
            </a:p>
          </p:txBody>
        </p:sp>
        <p:sp>
          <p:nvSpPr>
            <p:cNvPr id="8199" name="Rectangle 20"/>
            <p:cNvSpPr>
              <a:spLocks noChangeArrowheads="1"/>
            </p:cNvSpPr>
            <p:nvPr/>
          </p:nvSpPr>
          <p:spPr bwMode="auto">
            <a:xfrm>
              <a:off x="3471882" y="4640057"/>
              <a:ext cx="4571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36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D</a:t>
              </a:r>
            </a:p>
          </p:txBody>
        </p:sp>
        <p:sp>
          <p:nvSpPr>
            <p:cNvPr id="8200" name="Rectangle 21"/>
            <p:cNvSpPr>
              <a:spLocks noChangeArrowheads="1"/>
            </p:cNvSpPr>
            <p:nvPr/>
          </p:nvSpPr>
          <p:spPr bwMode="auto">
            <a:xfrm>
              <a:off x="6786578" y="4640057"/>
              <a:ext cx="4571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36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C</a:t>
              </a:r>
            </a:p>
          </p:txBody>
        </p:sp>
        <p:sp>
          <p:nvSpPr>
            <p:cNvPr id="8201" name="Rectangle 22"/>
            <p:cNvSpPr>
              <a:spLocks noChangeArrowheads="1"/>
            </p:cNvSpPr>
            <p:nvPr/>
          </p:nvSpPr>
          <p:spPr bwMode="auto">
            <a:xfrm>
              <a:off x="5348506" y="1643050"/>
              <a:ext cx="43794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36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E</a:t>
              </a:r>
            </a:p>
          </p:txBody>
        </p:sp>
        <p:sp>
          <p:nvSpPr>
            <p:cNvPr id="8202" name="Rectangle 23"/>
            <p:cNvSpPr>
              <a:spLocks noChangeArrowheads="1"/>
            </p:cNvSpPr>
            <p:nvPr/>
          </p:nvSpPr>
          <p:spPr bwMode="auto">
            <a:xfrm>
              <a:off x="6786578" y="357166"/>
              <a:ext cx="41549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36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F</a:t>
              </a:r>
            </a:p>
          </p:txBody>
        </p:sp>
        <p:sp>
          <p:nvSpPr>
            <p:cNvPr id="8203" name="Rectangle 24"/>
            <p:cNvSpPr>
              <a:spLocks noChangeArrowheads="1"/>
            </p:cNvSpPr>
            <p:nvPr/>
          </p:nvSpPr>
          <p:spPr bwMode="auto">
            <a:xfrm>
              <a:off x="3163688" y="142852"/>
              <a:ext cx="47961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36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G</a:t>
              </a:r>
            </a:p>
          </p:txBody>
        </p:sp>
        <p:sp>
          <p:nvSpPr>
            <p:cNvPr id="8204" name="Rectangle 25"/>
            <p:cNvSpPr>
              <a:spLocks noChangeArrowheads="1"/>
            </p:cNvSpPr>
            <p:nvPr/>
          </p:nvSpPr>
          <p:spPr bwMode="auto">
            <a:xfrm>
              <a:off x="2000232" y="1214422"/>
              <a:ext cx="4571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36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H</a:t>
              </a:r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ALFA</a:t>
            </a:r>
          </a:p>
        </p:txBody>
      </p:sp>
    </p:spTree>
    <p:extLst>
      <p:ext uri="{BB962C8B-B14F-4D97-AF65-F5344CB8AC3E}">
        <p14:creationId xmlns:p14="http://schemas.microsoft.com/office/powerpoint/2010/main" val="21343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166939" y="1571626"/>
            <a:ext cx="3571875" cy="3357563"/>
            <a:chOff x="3214678" y="1857364"/>
            <a:chExt cx="3572324" cy="3357586"/>
          </a:xfrm>
        </p:grpSpPr>
        <p:sp>
          <p:nvSpPr>
            <p:cNvPr id="2" name="Cube 1"/>
            <p:cNvSpPr/>
            <p:nvPr/>
          </p:nvSpPr>
          <p:spPr>
            <a:xfrm>
              <a:off x="3214678" y="1857364"/>
              <a:ext cx="3572324" cy="3357586"/>
            </a:xfrm>
            <a:prstGeom prst="cub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r-HR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>
              <a:off x="2821870" y="3107530"/>
              <a:ext cx="250033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3214729" y="4357643"/>
              <a:ext cx="857256" cy="8573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072036" y="4357694"/>
              <a:ext cx="27149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767263" y="4860926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0070C0"/>
                </a:solidFill>
                <a:latin typeface="Arial Narrow" panose="020B0606020202030204" pitchFamily="34" charset="0"/>
              </a:rPr>
              <a:t>B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67375" y="3640138"/>
            <a:ext cx="45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0070C0"/>
                </a:solidFill>
                <a:latin typeface="Arial Narrow" panose="020B0606020202030204" pitchFamily="34" charset="0"/>
              </a:rPr>
              <a:t>C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14850" y="2282826"/>
            <a:ext cx="43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0070C0"/>
                </a:solidFill>
                <a:latin typeface="Arial Narrow" panose="020B0606020202030204" pitchFamily="34" charset="0"/>
              </a:rPr>
              <a:t>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667376" y="1211263"/>
            <a:ext cx="41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0070C0"/>
                </a:solidFill>
                <a:latin typeface="Arial Narrow" panose="020B0606020202030204" pitchFamily="34" charset="0"/>
              </a:rPr>
              <a:t>F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616201" y="1071563"/>
            <a:ext cx="479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0070C0"/>
                </a:solidFill>
                <a:latin typeface="Arial Narrow" panose="020B0606020202030204" pitchFamily="34" charset="0"/>
              </a:rPr>
              <a:t>G</a:t>
            </a: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809750" y="2000250"/>
            <a:ext cx="1314450" cy="3500438"/>
            <a:chOff x="2786050" y="2214554"/>
            <a:chExt cx="1314432" cy="3500462"/>
          </a:xfrm>
        </p:grpSpPr>
        <p:sp>
          <p:nvSpPr>
            <p:cNvPr id="10264" name="Rectangle 14"/>
            <p:cNvSpPr>
              <a:spLocks noChangeArrowheads="1"/>
            </p:cNvSpPr>
            <p:nvPr/>
          </p:nvSpPr>
          <p:spPr bwMode="auto">
            <a:xfrm>
              <a:off x="2900378" y="5068685"/>
              <a:ext cx="4571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36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A</a:t>
              </a:r>
            </a:p>
          </p:txBody>
        </p:sp>
        <p:sp>
          <p:nvSpPr>
            <p:cNvPr id="10265" name="Rectangle 16"/>
            <p:cNvSpPr>
              <a:spLocks noChangeArrowheads="1"/>
            </p:cNvSpPr>
            <p:nvPr/>
          </p:nvSpPr>
          <p:spPr bwMode="auto">
            <a:xfrm>
              <a:off x="3643306" y="3854239"/>
              <a:ext cx="4571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36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D</a:t>
              </a:r>
            </a:p>
          </p:txBody>
        </p:sp>
        <p:sp>
          <p:nvSpPr>
            <p:cNvPr id="10266" name="Rectangle 27"/>
            <p:cNvSpPr>
              <a:spLocks noChangeArrowheads="1"/>
            </p:cNvSpPr>
            <p:nvPr/>
          </p:nvSpPr>
          <p:spPr bwMode="auto">
            <a:xfrm>
              <a:off x="2786050" y="2214554"/>
              <a:ext cx="4571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36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H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6524625" y="857250"/>
            <a:ext cx="3157538" cy="5214938"/>
            <a:chOff x="1857356" y="642918"/>
            <a:chExt cx="4500594" cy="5643602"/>
          </a:xfrm>
        </p:grpSpPr>
        <p:sp>
          <p:nvSpPr>
            <p:cNvPr id="38" name="Cube 37"/>
            <p:cNvSpPr/>
            <p:nvPr/>
          </p:nvSpPr>
          <p:spPr>
            <a:xfrm>
              <a:off x="1857356" y="642918"/>
              <a:ext cx="4500594" cy="5643602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r-HR"/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5400000">
              <a:off x="749473" y="2893487"/>
              <a:ext cx="4501137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1857466" y="5143945"/>
              <a:ext cx="1142465" cy="1142685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000041" y="5144055"/>
              <a:ext cx="3357909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6096001" y="474663"/>
            <a:ext cx="3992563" cy="6043612"/>
            <a:chOff x="1746492" y="231312"/>
            <a:chExt cx="5691707" cy="6540348"/>
          </a:xfrm>
        </p:grpSpPr>
        <p:sp>
          <p:nvSpPr>
            <p:cNvPr id="10252" name="Rectangle 42"/>
            <p:cNvSpPr>
              <a:spLocks noChangeArrowheads="1"/>
            </p:cNvSpPr>
            <p:nvPr/>
          </p:nvSpPr>
          <p:spPr bwMode="auto">
            <a:xfrm>
              <a:off x="1746492" y="6068817"/>
              <a:ext cx="651620" cy="699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3600" b="1">
                  <a:solidFill>
                    <a:srgbClr val="FFC000"/>
                  </a:solidFill>
                  <a:latin typeface="Arial Narrow" panose="020B0606020202030204" pitchFamily="34" charset="0"/>
                </a:rPr>
                <a:t>A</a:t>
              </a:r>
            </a:p>
          </p:txBody>
        </p:sp>
        <p:sp>
          <p:nvSpPr>
            <p:cNvPr id="10253" name="Rectangle 43"/>
            <p:cNvSpPr>
              <a:spLocks noChangeArrowheads="1"/>
            </p:cNvSpPr>
            <p:nvPr/>
          </p:nvSpPr>
          <p:spPr bwMode="auto">
            <a:xfrm>
              <a:off x="5715007" y="6072206"/>
              <a:ext cx="651620" cy="699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3600" b="1">
                  <a:solidFill>
                    <a:srgbClr val="FFC000"/>
                  </a:solidFill>
                  <a:latin typeface="Arial Narrow" panose="020B0606020202030204" pitchFamily="34" charset="0"/>
                </a:rPr>
                <a:t>B</a:t>
              </a:r>
            </a:p>
          </p:txBody>
        </p:sp>
        <p:sp>
          <p:nvSpPr>
            <p:cNvPr id="10254" name="Rectangle 44"/>
            <p:cNvSpPr>
              <a:spLocks noChangeArrowheads="1"/>
            </p:cNvSpPr>
            <p:nvPr/>
          </p:nvSpPr>
          <p:spPr bwMode="auto">
            <a:xfrm>
              <a:off x="2968352" y="4715271"/>
              <a:ext cx="651620" cy="699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3600" b="1">
                  <a:solidFill>
                    <a:srgbClr val="FFC000"/>
                  </a:solidFill>
                  <a:latin typeface="Arial Narrow" panose="020B0606020202030204" pitchFamily="34" charset="0"/>
                </a:rPr>
                <a:t>D</a:t>
              </a:r>
            </a:p>
          </p:txBody>
        </p:sp>
        <p:sp>
          <p:nvSpPr>
            <p:cNvPr id="10255" name="Rectangle 45"/>
            <p:cNvSpPr>
              <a:spLocks noChangeArrowheads="1"/>
            </p:cNvSpPr>
            <p:nvPr/>
          </p:nvSpPr>
          <p:spPr bwMode="auto">
            <a:xfrm>
              <a:off x="6786579" y="4640057"/>
              <a:ext cx="651620" cy="699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3600" b="1">
                  <a:solidFill>
                    <a:srgbClr val="FFC000"/>
                  </a:solidFill>
                  <a:latin typeface="Arial Narrow" panose="020B0606020202030204" pitchFamily="34" charset="0"/>
                </a:rPr>
                <a:t>C</a:t>
              </a:r>
            </a:p>
          </p:txBody>
        </p:sp>
        <p:sp>
          <p:nvSpPr>
            <p:cNvPr id="10256" name="Rectangle 46"/>
            <p:cNvSpPr>
              <a:spLocks noChangeArrowheads="1"/>
            </p:cNvSpPr>
            <p:nvPr/>
          </p:nvSpPr>
          <p:spPr bwMode="auto">
            <a:xfrm>
              <a:off x="5208427" y="1390956"/>
              <a:ext cx="624202" cy="699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3600" b="1">
                  <a:solidFill>
                    <a:srgbClr val="FFC000"/>
                  </a:solidFill>
                  <a:latin typeface="Arial Narrow" panose="020B0606020202030204" pitchFamily="34" charset="0"/>
                </a:rPr>
                <a:t>E</a:t>
              </a:r>
            </a:p>
          </p:txBody>
        </p:sp>
        <p:sp>
          <p:nvSpPr>
            <p:cNvPr id="10257" name="Rectangle 47"/>
            <p:cNvSpPr>
              <a:spLocks noChangeArrowheads="1"/>
            </p:cNvSpPr>
            <p:nvPr/>
          </p:nvSpPr>
          <p:spPr bwMode="auto">
            <a:xfrm>
              <a:off x="6786578" y="357167"/>
              <a:ext cx="592215" cy="699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3600" b="1">
                  <a:solidFill>
                    <a:srgbClr val="FFC000"/>
                  </a:solidFill>
                  <a:latin typeface="Arial Narrow" panose="020B0606020202030204" pitchFamily="34" charset="0"/>
                </a:rPr>
                <a:t>F</a:t>
              </a:r>
            </a:p>
          </p:txBody>
        </p:sp>
        <p:sp>
          <p:nvSpPr>
            <p:cNvPr id="10258" name="Rectangle 48"/>
            <p:cNvSpPr>
              <a:spLocks noChangeArrowheads="1"/>
            </p:cNvSpPr>
            <p:nvPr/>
          </p:nvSpPr>
          <p:spPr bwMode="auto">
            <a:xfrm>
              <a:off x="2866530" y="231312"/>
              <a:ext cx="683606" cy="699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3600" b="1">
                  <a:solidFill>
                    <a:srgbClr val="FFC000"/>
                  </a:solidFill>
                  <a:latin typeface="Arial Narrow" panose="020B0606020202030204" pitchFamily="34" charset="0"/>
                </a:rPr>
                <a:t>G</a:t>
              </a:r>
            </a:p>
          </p:txBody>
        </p:sp>
        <p:sp>
          <p:nvSpPr>
            <p:cNvPr id="10259" name="Rectangle 49"/>
            <p:cNvSpPr>
              <a:spLocks noChangeArrowheads="1"/>
            </p:cNvSpPr>
            <p:nvPr/>
          </p:nvSpPr>
          <p:spPr bwMode="auto">
            <a:xfrm>
              <a:off x="1798425" y="1390956"/>
              <a:ext cx="651620" cy="699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3600" b="1">
                  <a:solidFill>
                    <a:srgbClr val="FFC000"/>
                  </a:solidFill>
                  <a:latin typeface="Arial Narrow" panose="020B0606020202030204" pitchFamily="34" charset="0"/>
                </a:rPr>
                <a:t>H</a:t>
              </a:r>
            </a:p>
          </p:txBody>
        </p:sp>
      </p:grp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ALFA</a:t>
            </a:r>
          </a:p>
        </p:txBody>
      </p:sp>
    </p:spTree>
    <p:extLst>
      <p:ext uri="{BB962C8B-B14F-4D97-AF65-F5344CB8AC3E}">
        <p14:creationId xmlns:p14="http://schemas.microsoft.com/office/powerpoint/2010/main" val="225048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513" y="950914"/>
            <a:ext cx="3714750" cy="64293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S koliko strana je omeđen kvadar?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719514" y="2093914"/>
            <a:ext cx="3000375" cy="642937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+mj-ea"/>
                <a:cs typeface="+mj-cs"/>
              </a:rPr>
              <a:t>S koliko bridova je </a:t>
            </a:r>
          </a:p>
          <a:p>
            <a:pPr>
              <a:defRPr/>
            </a:pPr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+mj-ea"/>
                <a:cs typeface="+mj-cs"/>
              </a:rPr>
              <a:t>omeđen kvadar?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19514" y="3236914"/>
            <a:ext cx="3571875" cy="642937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+mj-ea"/>
                <a:cs typeface="+mj-cs"/>
              </a:rPr>
              <a:t>Koliko vrhova ima kvadar?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19514" y="4379914"/>
            <a:ext cx="3786187" cy="642937"/>
          </a:xfrm>
          <a:prstGeom prst="rect">
            <a:avLst/>
          </a:prstGeom>
        </p:spPr>
        <p:txBody>
          <a:bodyPr anchor="ctr"/>
          <a:lstStyle/>
          <a:p>
            <a:pPr marL="514350" indent="-514350">
              <a:buFont typeface="+mj-lt"/>
              <a:buAutoNum type="arabicPeriod"/>
              <a:defRPr/>
            </a:pPr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+mj-ea"/>
                <a:cs typeface="+mj-cs"/>
              </a:rPr>
              <a:t>Što kvadar i kocka </a:t>
            </a:r>
          </a:p>
          <a:p>
            <a:pPr>
              <a:defRPr/>
            </a:pPr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imaju isto ili zajedničko?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19514" y="5594350"/>
            <a:ext cx="2928937" cy="64293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+mj-ea"/>
                <a:cs typeface="+mj-cs"/>
              </a:rPr>
              <a:t>Što kvadar i kocka imaju različito?</a:t>
            </a:r>
          </a:p>
        </p:txBody>
      </p:sp>
      <p:sp>
        <p:nvSpPr>
          <p:cNvPr id="7" name="Cube 6"/>
          <p:cNvSpPr/>
          <p:nvPr/>
        </p:nvSpPr>
        <p:spPr>
          <a:xfrm>
            <a:off x="1881188" y="785814"/>
            <a:ext cx="1357312" cy="5000625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Cube 7"/>
          <p:cNvSpPr/>
          <p:nvPr/>
        </p:nvSpPr>
        <p:spPr>
          <a:xfrm>
            <a:off x="6959600" y="1268413"/>
            <a:ext cx="3214688" cy="314325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ALFA</a:t>
            </a:r>
          </a:p>
        </p:txBody>
      </p:sp>
    </p:spTree>
    <p:extLst>
      <p:ext uri="{BB962C8B-B14F-4D97-AF65-F5344CB8AC3E}">
        <p14:creationId xmlns:p14="http://schemas.microsoft.com/office/powerpoint/2010/main" val="225078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12" y="1038579"/>
            <a:ext cx="8410575" cy="48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7337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Obrezivanje</Template>
  <TotalTime>20</TotalTime>
  <Words>111</Words>
  <Application>Microsoft Office PowerPoint</Application>
  <PresentationFormat>Široki zaslon</PresentationFormat>
  <Paragraphs>49</Paragraphs>
  <Slides>12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 Narrow</vt:lpstr>
      <vt:lpstr>Calibri</vt:lpstr>
      <vt:lpstr>Franklin Gothic Book</vt:lpstr>
      <vt:lpstr>Crop</vt:lpstr>
      <vt:lpstr>KVADAR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S koliko strana je omeđen kvadar?</vt:lpstr>
      <vt:lpstr>PowerPointova prezentacija</vt:lpstr>
      <vt:lpstr>PowerPointova prezentacija</vt:lpstr>
      <vt:lpstr>KVADAR</vt:lpstr>
      <vt:lpstr>Domaći uradak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KVADAR</dc:title>
  <dc:creator>Kukas</dc:creator>
  <cp:lastModifiedBy>Kukas</cp:lastModifiedBy>
  <cp:revision>5</cp:revision>
  <dcterms:created xsi:type="dcterms:W3CDTF">2020-05-15T17:40:23Z</dcterms:created>
  <dcterms:modified xsi:type="dcterms:W3CDTF">2020-05-16T13:13:36Z</dcterms:modified>
</cp:coreProperties>
</file>