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42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5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1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44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1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9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5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2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1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4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795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5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56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1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03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0B0AA9-77FF-48D4-96FC-8152E0E45F4E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4BDB15-5525-46D3-8AE7-68406AE463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2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POVRŠINA KVADRATA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 =a x 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72" y="3509963"/>
            <a:ext cx="19145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68439" y="7809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Površina bilo kojeg lika 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je veličina njegove unutrašnjosti.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716923" y="16081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Mjerne jedinice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 za površinu su: kvadratni metar (</a:t>
            </a:r>
            <a:r>
              <a:rPr lang="hr-HR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</a:t>
            </a:r>
            <a:r>
              <a:rPr lang="hr-HR" b="1" i="0" baseline="3000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2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), kvadratni decimetar (</a:t>
            </a:r>
            <a:r>
              <a:rPr lang="hr-HR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dm</a:t>
            </a:r>
            <a:r>
              <a:rPr lang="hr-HR" b="1" i="0" baseline="3000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2</a:t>
            </a:r>
            <a:r>
              <a:rPr lang="hr-HR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),</a:t>
            </a:r>
            <a:r>
              <a:rPr lang="hr-HR" dirty="0">
                <a:latin typeface="Arial Black" panose="020B0A04020102020204" pitchFamily="34" charset="0"/>
              </a:rPr>
              <a:t> kvadratni centimetar (</a:t>
            </a:r>
            <a:r>
              <a:rPr lang="hr-HR" b="1" dirty="0">
                <a:latin typeface="Arial Black" panose="020B0A04020102020204" pitchFamily="34" charset="0"/>
              </a:rPr>
              <a:t>cm</a:t>
            </a:r>
            <a:r>
              <a:rPr lang="hr-HR" b="1" baseline="30000" dirty="0">
                <a:latin typeface="Arial Black" panose="020B0A04020102020204" pitchFamily="34" charset="0"/>
              </a:rPr>
              <a:t>2</a:t>
            </a:r>
            <a:r>
              <a:rPr lang="hr-HR" dirty="0">
                <a:latin typeface="Arial Black" panose="020B0A04020102020204" pitchFamily="34" charset="0"/>
              </a:rPr>
              <a:t>) itd.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10" y="3101672"/>
            <a:ext cx="1524000" cy="552450"/>
          </a:xfrm>
          <a:prstGeom prst="rect">
            <a:avLst/>
          </a:prstGeom>
        </p:spPr>
      </p:pic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74907"/>
              </p:ext>
            </p:extLst>
          </p:nvPr>
        </p:nvGraphicFramePr>
        <p:xfrm>
          <a:off x="1048512" y="3818414"/>
          <a:ext cx="10094976" cy="365760"/>
        </p:xfrm>
        <a:graphic>
          <a:graphicData uri="http://schemas.openxmlformats.org/drawingml/2006/table">
            <a:tbl>
              <a:tblPr/>
              <a:tblGrid>
                <a:gridCol w="10094976"/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 err="1">
                          <a:effectLst/>
                          <a:latin typeface="Arial Black" panose="020B0A04020102020204" pitchFamily="34" charset="0"/>
                        </a:rPr>
                        <a:t>Kvadrat</a:t>
                      </a:r>
                      <a:r>
                        <a:rPr lang="it-IT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it-IT" dirty="0" err="1">
                          <a:effectLst/>
                          <a:latin typeface="Arial Black" panose="020B0A04020102020204" pitchFamily="34" charset="0"/>
                        </a:rPr>
                        <a:t>čije</a:t>
                      </a:r>
                      <a:r>
                        <a:rPr lang="it-IT" dirty="0">
                          <a:effectLst/>
                          <a:latin typeface="Arial Black" panose="020B0A04020102020204" pitchFamily="34" charset="0"/>
                        </a:rPr>
                        <a:t> su </a:t>
                      </a:r>
                      <a:r>
                        <a:rPr lang="it-IT" dirty="0" err="1">
                          <a:effectLst/>
                          <a:latin typeface="Arial Black" panose="020B0A04020102020204" pitchFamily="34" charset="0"/>
                        </a:rPr>
                        <a:t>stranice</a:t>
                      </a:r>
                      <a:r>
                        <a:rPr lang="it-IT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it-IT" dirty="0" err="1">
                          <a:effectLst/>
                          <a:latin typeface="Arial Black" panose="020B0A04020102020204" pitchFamily="34" charset="0"/>
                        </a:rPr>
                        <a:t>duge</a:t>
                      </a:r>
                      <a:r>
                        <a:rPr lang="it-IT" dirty="0">
                          <a:effectLst/>
                          <a:latin typeface="Arial Black" panose="020B0A04020102020204" pitchFamily="34" charset="0"/>
                        </a:rPr>
                        <a:t> 1 cm ima </a:t>
                      </a:r>
                      <a:r>
                        <a:rPr lang="it-IT" dirty="0" err="1">
                          <a:effectLst/>
                          <a:latin typeface="Arial Black" panose="020B0A04020102020204" pitchFamily="34" charset="0"/>
                        </a:rPr>
                        <a:t>površinu</a:t>
                      </a:r>
                      <a:r>
                        <a:rPr lang="it-IT" dirty="0">
                          <a:effectLst/>
                          <a:latin typeface="Arial Black" panose="020B0A04020102020204" pitchFamily="34" charset="0"/>
                        </a:rPr>
                        <a:t> 1 cm</a:t>
                      </a:r>
                      <a:r>
                        <a:rPr lang="it-IT" baseline="30000" dirty="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r>
                        <a:rPr lang="it-IT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ic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19966"/>
              </p:ext>
            </p:extLst>
          </p:nvPr>
        </p:nvGraphicFramePr>
        <p:xfrm>
          <a:off x="1048512" y="4433183"/>
          <a:ext cx="5815927" cy="1737360"/>
        </p:xfrm>
        <a:graphic>
          <a:graphicData uri="http://schemas.openxmlformats.org/drawingml/2006/table">
            <a:tbl>
              <a:tblPr/>
              <a:tblGrid>
                <a:gridCol w="2579149"/>
                <a:gridCol w="3236778"/>
              </a:tblGrid>
              <a:tr h="337255">
                <a:tc>
                  <a:txBody>
                    <a:bodyPr/>
                    <a:lstStyle/>
                    <a:p>
                      <a:pPr algn="l"/>
                      <a:r>
                        <a:rPr lang="hr-HR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Ako za prekrivanje nekog lika trebamo npr. 4 takva kvadrata</a:t>
                      </a:r>
                      <a:r>
                        <a:rPr lang="hr-HR" b="0" i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hr-HR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 onda je površina tog lika  4 cm</a:t>
                      </a:r>
                      <a:r>
                        <a:rPr lang="hr-HR" b="0" i="0" baseline="30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hr-HR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 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/>
                      </a:r>
                      <a:br>
                        <a:rPr lang="hr-HR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endParaRPr lang="hr-H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76" y="5011350"/>
            <a:ext cx="28003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 uradak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Riješiti u udžbeniku zadane zadatke na strani od 135. – 142.</a:t>
            </a:r>
          </a:p>
          <a:p>
            <a:r>
              <a:rPr lang="hr-HR" dirty="0" smtClean="0"/>
              <a:t>Odgovoriti na slijedeća pitanja:</a:t>
            </a:r>
          </a:p>
          <a:p>
            <a:r>
              <a:rPr lang="hr-HR" dirty="0" smtClean="0"/>
              <a:t>1. Vrt oblika kvadrata ograđen je ogradom dugom 56 m. Kolika je površina tog vrta?</a:t>
            </a:r>
          </a:p>
          <a:p>
            <a:r>
              <a:rPr lang="hr-HR" dirty="0" smtClean="0"/>
              <a:t>2. Izračunaj opseg i površinu kvadrata čije su stranice duge:</a:t>
            </a:r>
          </a:p>
          <a:p>
            <a:r>
              <a:rPr lang="hr-HR" dirty="0" smtClean="0"/>
              <a:t> a) 17 dm, </a:t>
            </a:r>
          </a:p>
          <a:p>
            <a:r>
              <a:rPr lang="hr-HR" dirty="0" smtClean="0"/>
              <a:t>b) 53 mm.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7883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98</Words>
  <Application>Microsoft Office PowerPoint</Application>
  <PresentationFormat>Široki zaslon</PresentationFormat>
  <Paragraphs>14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Comic Sans MS</vt:lpstr>
      <vt:lpstr>Comic Sans MS</vt:lpstr>
      <vt:lpstr>Garamond</vt:lpstr>
      <vt:lpstr>Organski</vt:lpstr>
      <vt:lpstr>POVRŠINA KVADRATA</vt:lpstr>
      <vt:lpstr>PowerPointova prezentacija</vt:lpstr>
      <vt:lpstr>Domaći uradak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POVRŠINA KVADRATA</dc:title>
  <dc:creator>Kukas</dc:creator>
  <cp:lastModifiedBy>Kukas</cp:lastModifiedBy>
  <cp:revision>4</cp:revision>
  <dcterms:created xsi:type="dcterms:W3CDTF">2020-04-19T13:56:25Z</dcterms:created>
  <dcterms:modified xsi:type="dcterms:W3CDTF">2020-04-19T14:17:43Z</dcterms:modified>
</cp:coreProperties>
</file>