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871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3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790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1544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7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72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37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14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8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22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69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82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81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63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65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6277-0A65-4254-82F8-3B4B5BCD5371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8B50F2-8B80-4C4E-B05B-69BFABAEA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03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POVRŠINA PRAVOKUTNIKA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Površinu pravokutnika računamo formulom  </a:t>
            </a:r>
            <a:r>
              <a:rPr lang="hr-HR" b="1" dirty="0" smtClean="0"/>
              <a:t>P</a:t>
            </a:r>
            <a:r>
              <a:rPr lang="hr-HR" b="1" dirty="0" smtClean="0"/>
              <a:t> </a:t>
            </a:r>
            <a:r>
              <a:rPr lang="hr-HR" b="1" dirty="0" smtClean="0"/>
              <a:t>= a x </a:t>
            </a:r>
            <a:r>
              <a:rPr lang="hr-HR" dirty="0" smtClean="0"/>
              <a:t>b  jer su mu stranice međusobno okomite jedna na </a:t>
            </a:r>
            <a:r>
              <a:rPr lang="hr-HR" dirty="0" smtClean="0"/>
              <a:t>drugu. 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269" y="3590914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470" y="69812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Površina pravokutnika jednaka je umnošku duljina njegovih susjednih </a:t>
            </a:r>
            <a:r>
              <a:rPr lang="hr-HR" dirty="0" smtClean="0"/>
              <a:t>stranica.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017" y="2160588"/>
            <a:ext cx="4898003" cy="3881437"/>
          </a:xfrm>
        </p:spPr>
      </p:pic>
    </p:spTree>
    <p:extLst>
      <p:ext uri="{BB962C8B-B14F-4D97-AF65-F5344CB8AC3E}">
        <p14:creationId xmlns:p14="http://schemas.microsoft.com/office/powerpoint/2010/main" val="320300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Mjerne jedinice uvijek moraju biti iste (istoimene).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a = 2 cm</a:t>
            </a:r>
          </a:p>
          <a:p>
            <a:pPr marL="0" indent="0">
              <a:buNone/>
            </a:pPr>
            <a:r>
              <a:rPr lang="hr-HR" dirty="0" smtClean="0"/>
              <a:t>b = 7 cm</a:t>
            </a:r>
          </a:p>
          <a:p>
            <a:pPr marL="0" indent="0">
              <a:buNone/>
            </a:pPr>
            <a:r>
              <a:rPr lang="hr-HR" dirty="0" smtClean="0"/>
              <a:t>P = a x b</a:t>
            </a:r>
          </a:p>
          <a:p>
            <a:pPr marL="0" indent="0">
              <a:buNone/>
            </a:pPr>
            <a:r>
              <a:rPr lang="hr-HR" dirty="0"/>
              <a:t>P</a:t>
            </a:r>
            <a:r>
              <a:rPr lang="hr-HR" dirty="0" smtClean="0"/>
              <a:t>  =2 cm x 7 cm</a:t>
            </a:r>
          </a:p>
          <a:p>
            <a:pPr marL="0" indent="0">
              <a:buNone/>
            </a:pPr>
            <a:r>
              <a:rPr lang="hr-HR" dirty="0" smtClean="0"/>
              <a:t>P = 14 cm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087970" y="3384218"/>
            <a:ext cx="4340225" cy="1433513"/>
            <a:chOff x="912" y="960"/>
            <a:chExt cx="2734" cy="90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52" y="960"/>
              <a:ext cx="2494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sr-Latn-RS"/>
            </a:p>
          </p:txBody>
        </p: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2208" y="163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i="1"/>
                <a:t>a</a:t>
              </a:r>
            </a:p>
          </p:txBody>
        </p: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912" y="115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i="1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Riješiti u udžbeniku zadane zadatke na strani od 129. – 134.</a:t>
            </a:r>
          </a:p>
          <a:p>
            <a:r>
              <a:rPr lang="hr-HR" dirty="0" smtClean="0"/>
              <a:t>Odgovoriti na slijedeća pitanja:</a:t>
            </a:r>
          </a:p>
          <a:p>
            <a:r>
              <a:rPr lang="hr-HR" dirty="0" smtClean="0"/>
              <a:t>1.</a:t>
            </a:r>
            <a:r>
              <a:rPr lang="hr-HR" b="1" dirty="0"/>
              <a:t> </a:t>
            </a:r>
            <a:r>
              <a:rPr lang="hr-HR" dirty="0"/>
              <a:t>Duljina duže stranice arka papira iznosi 10 cm, a kraće stranice 10 cm. Kolika je površina arka papira</a:t>
            </a:r>
            <a:r>
              <a:rPr lang="hr-HR" dirty="0" smtClean="0"/>
              <a:t>?</a:t>
            </a:r>
          </a:p>
          <a:p>
            <a:r>
              <a:rPr lang="hr-HR" dirty="0" smtClean="0"/>
              <a:t>2.</a:t>
            </a:r>
            <a:r>
              <a:rPr lang="hr-HR" b="1" dirty="0"/>
              <a:t> </a:t>
            </a:r>
            <a:r>
              <a:rPr lang="hr-HR" dirty="0"/>
              <a:t>Dvorište je dugačko 33 metara, a široko 4 metara.</a:t>
            </a:r>
            <a:br>
              <a:rPr lang="hr-HR" dirty="0"/>
            </a:br>
            <a:r>
              <a:rPr lang="hr-HR" dirty="0"/>
              <a:t>Kolika je površina dvorišta</a:t>
            </a:r>
            <a:r>
              <a:rPr lang="hr-HR" dirty="0" smtClean="0"/>
              <a:t>?</a:t>
            </a:r>
          </a:p>
          <a:p>
            <a:r>
              <a:rPr lang="hr-HR" dirty="0" smtClean="0"/>
              <a:t>3.</a:t>
            </a:r>
            <a:r>
              <a:rPr lang="pl-PL" b="1" dirty="0"/>
              <a:t> </a:t>
            </a:r>
            <a:r>
              <a:rPr lang="pl-PL" dirty="0"/>
              <a:t>Opseg pravokutnika iznosi 86 cm, a duljina stranice a je 13 cm.</a:t>
            </a:r>
            <a:br>
              <a:rPr lang="pl-PL" dirty="0"/>
            </a:br>
            <a:r>
              <a:rPr lang="pl-PL" dirty="0"/>
              <a:t>Kolika je površina pravokutnika</a:t>
            </a:r>
            <a:r>
              <a:rPr lang="pl-PL" dirty="0" smtClean="0"/>
              <a:t>?</a:t>
            </a:r>
          </a:p>
          <a:p>
            <a:r>
              <a:rPr lang="hr-HR" dirty="0" smtClean="0"/>
              <a:t>4.</a:t>
            </a:r>
            <a:r>
              <a:rPr lang="pl-PL" b="1" dirty="0"/>
              <a:t> </a:t>
            </a:r>
            <a:r>
              <a:rPr lang="pl-PL" dirty="0"/>
              <a:t>Opseg pravokutnika iznosi 58 cm, a duljina stranice a je 23 cm.</a:t>
            </a:r>
            <a:br>
              <a:rPr lang="pl-PL" dirty="0"/>
            </a:br>
            <a:r>
              <a:rPr lang="pl-PL" dirty="0"/>
              <a:t>Kolika je površina pravokutnika?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16392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122</Words>
  <Application>Microsoft Office PowerPoint</Application>
  <PresentationFormat>Široki zaslon</PresentationFormat>
  <Paragraphs>18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Faseta</vt:lpstr>
      <vt:lpstr>POVRŠINA PRAVOKUTNIKA</vt:lpstr>
      <vt:lpstr>Površina pravokutnika jednaka je umnošku duljina njegovih susjednih stranica. </vt:lpstr>
      <vt:lpstr>Mjerne jedinice uvijek moraju biti iste (istoimene).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POVRŠINA PRAVOKUTNIKA</dc:title>
  <dc:creator>Kukas</dc:creator>
  <cp:lastModifiedBy>Kukas</cp:lastModifiedBy>
  <cp:revision>6</cp:revision>
  <dcterms:created xsi:type="dcterms:W3CDTF">2020-04-13T15:08:14Z</dcterms:created>
  <dcterms:modified xsi:type="dcterms:W3CDTF">2020-04-13T15:34:11Z</dcterms:modified>
</cp:coreProperties>
</file>