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273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98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4677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0472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2880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4816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7625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219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5600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473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082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5972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58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19202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534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32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D32EA-4FA5-4853-A6E9-38AFC2C5D2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35E719B-0514-4FF8-9DA2-F21DD4E4A2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8660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hr.wikipedia.org/wiki/Golub" TargetMode="External"/><Relationship Id="rId13" Type="http://schemas.openxmlformats.org/officeDocument/2006/relationships/image" Target="../media/image5.jpg"/><Relationship Id="rId3" Type="http://schemas.openxmlformats.org/officeDocument/2006/relationships/hyperlink" Target="https://hr.wikipedia.org/w/index.php?title=Morfolo%C5%A1ka_svojstva&amp;action=edit&amp;redlink=1" TargetMode="External"/><Relationship Id="rId7" Type="http://schemas.openxmlformats.org/officeDocument/2006/relationships/hyperlink" Target="https://hr.wikipedia.org/wiki/Pas" TargetMode="External"/><Relationship Id="rId12" Type="http://schemas.openxmlformats.org/officeDocument/2006/relationships/hyperlink" Target="https://hr.wikipedia.org/wiki/Ovce" TargetMode="External"/><Relationship Id="rId2" Type="http://schemas.openxmlformats.org/officeDocument/2006/relationships/hyperlink" Target="https://hr.wikipedia.org/wiki/Doma%C4%87e_%C5%BEivotinj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r.wikipedia.org/wiki/Kri%C5%BEanje" TargetMode="External"/><Relationship Id="rId11" Type="http://schemas.openxmlformats.org/officeDocument/2006/relationships/hyperlink" Target="https://hr.wikipedia.org/wiki/Konj" TargetMode="External"/><Relationship Id="rId5" Type="http://schemas.openxmlformats.org/officeDocument/2006/relationships/hyperlink" Target="https://hr.wikipedia.org/w/index.php?title=Kontrolirani_uzgoj&amp;action=edit&amp;redlink=1" TargetMode="External"/><Relationship Id="rId15" Type="http://schemas.openxmlformats.org/officeDocument/2006/relationships/image" Target="../media/image7.jpg"/><Relationship Id="rId10" Type="http://schemas.openxmlformats.org/officeDocument/2006/relationships/hyperlink" Target="https://hr.wikipedia.org/wiki/Govedo" TargetMode="External"/><Relationship Id="rId4" Type="http://schemas.openxmlformats.org/officeDocument/2006/relationships/hyperlink" Target="https://hr.wikipedia.org/w/index.php?title=Vanjski_utjecaji&amp;action=edit&amp;redlink=1" TargetMode="External"/><Relationship Id="rId9" Type="http://schemas.openxmlformats.org/officeDocument/2006/relationships/hyperlink" Target="https://hr.wikipedia.org/wiki/Koko%C5%A1" TargetMode="External"/><Relationship Id="rId1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00012" y="772733"/>
            <a:ext cx="8834906" cy="2253581"/>
          </a:xfrm>
        </p:spPr>
        <p:txBody>
          <a:bodyPr>
            <a:normAutofit/>
          </a:bodyPr>
          <a:lstStyle/>
          <a:p>
            <a:r>
              <a:rPr lang="hr-HR" sz="4400" dirty="0" smtClean="0"/>
              <a:t>UZGOJ I ZAŠTITA BILJAKA I ŽIVOTINJA</a:t>
            </a:r>
            <a:endParaRPr lang="hr-HR" sz="4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12060" y="5091547"/>
            <a:ext cx="5215945" cy="815416"/>
          </a:xfrm>
        </p:spPr>
        <p:txBody>
          <a:bodyPr/>
          <a:lstStyle/>
          <a:p>
            <a:r>
              <a:rPr lang="hr-HR" dirty="0" smtClean="0"/>
              <a:t>Kukas Bojana, </a:t>
            </a:r>
            <a:r>
              <a:rPr lang="hr-HR" dirty="0" err="1" smtClean="0"/>
              <a:t>prof.defektolog</a:t>
            </a:r>
            <a:endParaRPr lang="hr-HR" dirty="0"/>
          </a:p>
        </p:txBody>
      </p:sp>
      <p:pic>
        <p:nvPicPr>
          <p:cNvPr id="4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8185386" y="3266276"/>
            <a:ext cx="899795" cy="105473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733" y="3511666"/>
            <a:ext cx="3820732" cy="233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40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ČOVJEK UZGAJA I UPOTREBLJAVA BILJKE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S</a:t>
            </a:r>
            <a:r>
              <a:rPr lang="hr-HR" b="1" dirty="0" smtClean="0"/>
              <a:t>orta</a:t>
            </a:r>
            <a:r>
              <a:rPr lang="hr-HR" dirty="0"/>
              <a:t> </a:t>
            </a:r>
            <a:r>
              <a:rPr lang="hr-HR" dirty="0" smtClean="0"/>
              <a:t>je skupina </a:t>
            </a:r>
            <a:r>
              <a:rPr lang="hr-HR" dirty="0"/>
              <a:t>kultiviranih biljaka iste vrste, stvorenih </a:t>
            </a:r>
            <a:r>
              <a:rPr lang="hr-HR" dirty="0" smtClean="0"/>
              <a:t>oplemenjivanjem. </a:t>
            </a:r>
            <a:r>
              <a:rPr lang="hr-HR" dirty="0"/>
              <a:t>Sorta ima najmanje jedno karakteristično svojstvo po kojem se razlikuje od drugih sorata, a ono se najbolje može identificirati sjetvom u poljskim pokusima te praćenjem rasta i razvoja biljke. 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865" y="3590120"/>
            <a:ext cx="2466975" cy="184785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749" y="3574022"/>
            <a:ext cx="2625144" cy="184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935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ČOVJEK UZGAJA I KORISTI SE ŽIVOTINJAMA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777127"/>
            <a:ext cx="10515600" cy="4351338"/>
          </a:xfrm>
        </p:spPr>
        <p:txBody>
          <a:bodyPr/>
          <a:lstStyle/>
          <a:p>
            <a:r>
              <a:rPr lang="hr-HR" b="1" dirty="0"/>
              <a:t>Pasmina</a:t>
            </a:r>
            <a:r>
              <a:rPr lang="hr-HR" dirty="0"/>
              <a:t> je grupa uzgojenih, uglavnom </a:t>
            </a:r>
            <a:r>
              <a:rPr lang="hr-HR" dirty="0">
                <a:hlinkClick r:id="rId2" tooltip="Domaće životinje"/>
              </a:rPr>
              <a:t>domaćih životinja</a:t>
            </a:r>
            <a:r>
              <a:rPr lang="hr-HR" dirty="0"/>
              <a:t> jedne vrste, koje dijele neka </a:t>
            </a:r>
            <a:r>
              <a:rPr lang="hr-HR" dirty="0" smtClean="0"/>
              <a:t>zajednička</a:t>
            </a:r>
            <a:r>
              <a:rPr lang="hr-HR" dirty="0"/>
              <a:t> </a:t>
            </a:r>
            <a:r>
              <a:rPr lang="hr-HR" dirty="0" smtClean="0">
                <a:hlinkClick r:id="rId3" tooltip="Morfološka svojstva (stranica ne postoji)"/>
              </a:rPr>
              <a:t>svojstva</a:t>
            </a:r>
            <a:r>
              <a:rPr lang="hr-HR" dirty="0"/>
              <a:t>. Nastaje pod </a:t>
            </a:r>
            <a:r>
              <a:rPr lang="hr-HR" dirty="0">
                <a:hlinkClick r:id="rId4" tooltip="Vanjski utjecaji (stranica ne postoji)"/>
              </a:rPr>
              <a:t>vanjskim utjecajima</a:t>
            </a:r>
            <a:r>
              <a:rPr lang="hr-HR" dirty="0"/>
              <a:t> te </a:t>
            </a:r>
            <a:r>
              <a:rPr lang="hr-HR" dirty="0">
                <a:hlinkClick r:id="rId5" tooltip="Kontrolirani uzgoj (stranica ne postoji)"/>
              </a:rPr>
              <a:t>kontroliranim uzgojem</a:t>
            </a:r>
            <a:r>
              <a:rPr lang="hr-HR" dirty="0"/>
              <a:t> koji uključuje pažljiv odabir roditeljskih jedinki, ali i </a:t>
            </a:r>
            <a:r>
              <a:rPr lang="hr-HR" dirty="0">
                <a:hlinkClick r:id="rId6" tooltip="Križanje"/>
              </a:rPr>
              <a:t>križanja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smtClean="0"/>
              <a:t>Brojne </a:t>
            </a:r>
            <a:r>
              <a:rPr lang="hr-HR" dirty="0"/>
              <a:t>su pasmine </a:t>
            </a:r>
            <a:r>
              <a:rPr lang="hr-HR" dirty="0">
                <a:hlinkClick r:id="rId7" tooltip="Pas"/>
              </a:rPr>
              <a:t>pasa</a:t>
            </a:r>
            <a:r>
              <a:rPr lang="hr-HR" dirty="0"/>
              <a:t>, </a:t>
            </a:r>
            <a:r>
              <a:rPr lang="hr-HR" dirty="0">
                <a:hlinkClick r:id="rId8" tooltip="Golub"/>
              </a:rPr>
              <a:t>golubova</a:t>
            </a:r>
            <a:r>
              <a:rPr lang="hr-HR" dirty="0"/>
              <a:t>, </a:t>
            </a:r>
            <a:r>
              <a:rPr lang="hr-HR" dirty="0">
                <a:hlinkClick r:id="rId9" tooltip="Kokoš"/>
              </a:rPr>
              <a:t>kokoši</a:t>
            </a:r>
            <a:r>
              <a:rPr lang="hr-HR" dirty="0"/>
              <a:t>, </a:t>
            </a:r>
            <a:r>
              <a:rPr lang="hr-HR" dirty="0">
                <a:hlinkClick r:id="rId10" tooltip="Govedo"/>
              </a:rPr>
              <a:t>goveda</a:t>
            </a:r>
            <a:r>
              <a:rPr lang="hr-HR" dirty="0"/>
              <a:t>, </a:t>
            </a:r>
            <a:r>
              <a:rPr lang="hr-HR" dirty="0">
                <a:hlinkClick r:id="rId11" tooltip="Konj"/>
              </a:rPr>
              <a:t>konja</a:t>
            </a:r>
            <a:r>
              <a:rPr lang="hr-HR" dirty="0"/>
              <a:t>, </a:t>
            </a:r>
            <a:r>
              <a:rPr lang="hr-HR" dirty="0">
                <a:hlinkClick r:id="rId12" tooltip="Ovce"/>
              </a:rPr>
              <a:t>ovaca</a:t>
            </a:r>
            <a:r>
              <a:rPr lang="hr-HR" dirty="0"/>
              <a:t> i </a:t>
            </a:r>
            <a:r>
              <a:rPr lang="hr-HR" dirty="0" smtClean="0"/>
              <a:t>dr.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656" y="3952796"/>
            <a:ext cx="2847975" cy="160972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512" y="3952796"/>
            <a:ext cx="2466975" cy="160972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331" y="3952796"/>
            <a:ext cx="2714625" cy="166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071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688" y="669701"/>
            <a:ext cx="3391772" cy="3142445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855" y="669700"/>
            <a:ext cx="4204214" cy="3142446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855" y="4174364"/>
            <a:ext cx="4152698" cy="1904464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688" y="4193683"/>
            <a:ext cx="3391772" cy="186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384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DOMAĆI URADAK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PROČITATI U UDŽBENIKU NASTAVNU JEDINICU – </a:t>
            </a:r>
            <a:r>
              <a:rPr lang="hr-HR" dirty="0" smtClean="0"/>
              <a:t>ČOVJEK UZGAJA </a:t>
            </a:r>
            <a:r>
              <a:rPr lang="hr-HR" dirty="0"/>
              <a:t>I </a:t>
            </a:r>
            <a:r>
              <a:rPr lang="hr-HR" dirty="0" smtClean="0"/>
              <a:t>UPOTREBLJAVA BILJKE;</a:t>
            </a:r>
            <a:r>
              <a:rPr lang="hr-HR" dirty="0"/>
              <a:t> ČOVJEK UZGAJA I</a:t>
            </a:r>
            <a:r>
              <a:rPr lang="hr-HR" dirty="0" smtClean="0"/>
              <a:t> KORISTI ŽIVOTINJE. </a:t>
            </a:r>
            <a:r>
              <a:rPr lang="hr-HR" dirty="0"/>
              <a:t>RIJEŠITI ZADANE ZADATKE U UDŽBENIKU ( STR. </a:t>
            </a:r>
            <a:r>
              <a:rPr lang="hr-HR" dirty="0" smtClean="0"/>
              <a:t>128.-131.)</a:t>
            </a:r>
            <a:endParaRPr lang="hr-HR" dirty="0"/>
          </a:p>
          <a:p>
            <a:r>
              <a:rPr lang="hr-HR" dirty="0"/>
              <a:t>ODGOVORI NA SLIJEDEĆE PITANJA</a:t>
            </a:r>
            <a:r>
              <a:rPr lang="hr-HR" dirty="0" smtClean="0"/>
              <a:t>:</a:t>
            </a:r>
          </a:p>
          <a:p>
            <a:r>
              <a:rPr lang="hr-HR" dirty="0" smtClean="0"/>
              <a:t>1.ŠTO JE SORTA?</a:t>
            </a:r>
          </a:p>
          <a:p>
            <a:r>
              <a:rPr lang="hr-HR" dirty="0" smtClean="0"/>
              <a:t>2.ŠTO JE PASMINA?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91230654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68</Words>
  <Application>Microsoft Office PowerPoint</Application>
  <PresentationFormat>Široki zaslon</PresentationFormat>
  <Paragraphs>12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Pramen</vt:lpstr>
      <vt:lpstr>UZGOJ I ZAŠTITA BILJAKA I ŽIVOTINJA</vt:lpstr>
      <vt:lpstr>ČOVJEK UZGAJA I UPOTREBLJAVA BILJKE</vt:lpstr>
      <vt:lpstr>ČOVJEK UZGAJA I KORISTI SE ŽIVOTINJAMA</vt:lpstr>
      <vt:lpstr>PowerPointova prezentacija</vt:lpstr>
      <vt:lpstr>DOMAĆI URADAK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UZGOJ I ZAŠTITA BILJAKA I ŽIVOTINJA</dc:title>
  <dc:creator>Kukas</dc:creator>
  <cp:lastModifiedBy>Kukas</cp:lastModifiedBy>
  <cp:revision>4</cp:revision>
  <dcterms:created xsi:type="dcterms:W3CDTF">2020-05-03T09:35:56Z</dcterms:created>
  <dcterms:modified xsi:type="dcterms:W3CDTF">2020-05-03T12:06:22Z</dcterms:modified>
</cp:coreProperties>
</file>