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299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742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304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7107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9451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0793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5836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8883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74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799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661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486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6787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91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987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260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061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3448314-8CF3-435E-8EB5-1671EC8B9320}" type="datetimeFigureOut">
              <a:rPr lang="hr-HR" smtClean="0"/>
              <a:t>13.5.2020.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AFE16CB-9E96-40B0-AC6E-CE0673CAE7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011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/>
              <a:t>SPOLNI ORGANI</a:t>
            </a:r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hr-HR" sz="4000" dirty="0" smtClean="0"/>
              <a:t>(menstruacija, higijena spolnih organa, spolne zarazne bolesti, pravilni odnosi među spolovima</a:t>
            </a:r>
            <a:endParaRPr lang="hr-HR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                 Kukas Bojana, prof. defektolog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570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1250279" y="1124553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sz="3200" dirty="0" smtClean="0"/>
              <a:t>Menstruacija ili mjesečnica redoviti je gubitak krvi i </a:t>
            </a:r>
            <a:r>
              <a:rPr lang="hr-HR" sz="3200" dirty="0" err="1" smtClean="0"/>
              <a:t>odljuštenog</a:t>
            </a:r>
            <a:r>
              <a:rPr lang="hr-HR" sz="3200" dirty="0" smtClean="0"/>
              <a:t> endometrija (zajedno zvanih </a:t>
            </a:r>
            <a:r>
              <a:rPr lang="hr-HR" sz="3200" dirty="0" err="1" smtClean="0"/>
              <a:t>menzesom</a:t>
            </a:r>
            <a:r>
              <a:rPr lang="hr-HR" sz="3200" dirty="0" smtClean="0"/>
              <a:t> ili menstrualnim krvarenjem) kroz rodnicu. Menstruacija se u odsutnosti trudnoće zbiva  tijekom čitavog reproduktivnog života žene</a:t>
            </a:r>
            <a:endParaRPr lang="hr-HR" sz="32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009" y="1251541"/>
            <a:ext cx="4172756" cy="377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6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46" y="1339402"/>
            <a:ext cx="7972022" cy="430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7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Spolno </a:t>
            </a:r>
            <a:r>
              <a:rPr lang="hr-HR" b="1" dirty="0"/>
              <a:t>prenosive bolesti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38856" y="1866363"/>
            <a:ext cx="10018713" cy="3124201"/>
          </a:xfrm>
        </p:spPr>
        <p:txBody>
          <a:bodyPr/>
          <a:lstStyle/>
          <a:p>
            <a:r>
              <a:rPr lang="hr-HR" dirty="0"/>
              <a:t>Spolno prenosive bolesti su zarazne bolesti koje se prenose izravnim kontaktom tijekom spolnog odnosa (vaginalnog, analnog ili oralnog) sa zaražene na nezaraženu osobu</a:t>
            </a:r>
            <a:r>
              <a:rPr lang="hr-HR" dirty="0" smtClean="0"/>
              <a:t>.</a:t>
            </a:r>
          </a:p>
          <a:p>
            <a:r>
              <a:rPr lang="hr-HR" dirty="0"/>
              <a:t> Spolno prenosivim bolestima se mogu zaraziti i muškarci i </a:t>
            </a:r>
            <a:r>
              <a:rPr lang="hr-HR" dirty="0" smtClean="0"/>
              <a:t>žene.</a:t>
            </a:r>
          </a:p>
          <a:p>
            <a:r>
              <a:rPr lang="hr-HR" dirty="0"/>
              <a:t>Briga o vlastitom zdravlju izuzetno je važna uvijek, pa i u slučaju spolnih bolesti.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933" y="4611710"/>
            <a:ext cx="4831523" cy="175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73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0" y="312312"/>
            <a:ext cx="10018713" cy="1752599"/>
          </a:xfrm>
        </p:spPr>
        <p:txBody>
          <a:bodyPr/>
          <a:lstStyle/>
          <a:p>
            <a:r>
              <a:rPr lang="hr-HR" dirty="0" smtClean="0"/>
              <a:t>Najčešće </a:t>
            </a:r>
            <a:r>
              <a:rPr lang="hr-HR" dirty="0"/>
              <a:t>spolno </a:t>
            </a:r>
            <a:r>
              <a:rPr lang="hr-HR" dirty="0" smtClean="0"/>
              <a:t>prenosive bolesti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KLAMIDIJSKA INFEKCIJA</a:t>
            </a:r>
          </a:p>
          <a:p>
            <a:r>
              <a:rPr lang="hr-HR" dirty="0"/>
              <a:t>HPV INFEKCIJA</a:t>
            </a:r>
          </a:p>
          <a:p>
            <a:r>
              <a:rPr lang="hr-HR" dirty="0"/>
              <a:t>GONOREJA</a:t>
            </a:r>
          </a:p>
          <a:p>
            <a:r>
              <a:rPr lang="hr-HR" dirty="0"/>
              <a:t>SIFILIS</a:t>
            </a:r>
          </a:p>
          <a:p>
            <a:r>
              <a:rPr lang="hr-HR" dirty="0"/>
              <a:t>TRIHOMONIJAZA</a:t>
            </a:r>
          </a:p>
          <a:p>
            <a:r>
              <a:rPr lang="hr-HR" dirty="0" smtClean="0"/>
              <a:t>TRIPER ILI KAPAVAC</a:t>
            </a:r>
          </a:p>
          <a:p>
            <a:r>
              <a:rPr lang="hr-HR" dirty="0" smtClean="0"/>
              <a:t>AIDS - SIDA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6812924" y="1690688"/>
            <a:ext cx="350305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0" i="0" dirty="0" smtClean="0">
                <a:solidFill>
                  <a:srgbClr val="404040"/>
                </a:solidFill>
                <a:effectLst/>
                <a:latin typeface="Oxygen"/>
              </a:rPr>
              <a:t>Tri glavne mjere prevencije zaraze su edukacija, zaštita i testiranje (ako ste bili u situaciji u kojoj ste se mogli zaraziti.</a:t>
            </a:r>
            <a:endParaRPr lang="hr-HR" sz="2000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088" y="3443287"/>
            <a:ext cx="4958366" cy="325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337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922" y="103030"/>
            <a:ext cx="10118365" cy="660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31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PRAVILAN ODNOS MEĐU SPOLOVIMA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0" y="1847514"/>
            <a:ext cx="10018713" cy="2442693"/>
          </a:xfrm>
        </p:spPr>
        <p:txBody>
          <a:bodyPr/>
          <a:lstStyle/>
          <a:p>
            <a:r>
              <a:rPr lang="hr-HR" dirty="0"/>
              <a:t>Suvremena obitelj je poslijeratna urbana obitelj koju </a:t>
            </a:r>
            <a:r>
              <a:rPr lang="hr-HR" dirty="0" smtClean="0"/>
              <a:t>obilježava: uključenost </a:t>
            </a:r>
            <a:r>
              <a:rPr lang="hr-HR" dirty="0"/>
              <a:t>oba roditelja u rad izvan </a:t>
            </a:r>
            <a:r>
              <a:rPr lang="hr-HR" dirty="0" smtClean="0"/>
              <a:t>kuće , </a:t>
            </a:r>
            <a:r>
              <a:rPr lang="it-IT" dirty="0" err="1"/>
              <a:t>članovi</a:t>
            </a:r>
            <a:r>
              <a:rPr lang="it-IT" dirty="0"/>
              <a:t> su </a:t>
            </a:r>
            <a:r>
              <a:rPr lang="it-IT" dirty="0" err="1"/>
              <a:t>svedeni</a:t>
            </a:r>
            <a:r>
              <a:rPr lang="it-IT" dirty="0"/>
              <a:t> </a:t>
            </a:r>
            <a:r>
              <a:rPr lang="it-IT" dirty="0" err="1"/>
              <a:t>na</a:t>
            </a:r>
            <a:r>
              <a:rPr lang="it-IT" dirty="0"/>
              <a:t> </a:t>
            </a:r>
            <a:r>
              <a:rPr lang="it-IT" dirty="0" err="1"/>
              <a:t>roditelje</a:t>
            </a:r>
            <a:r>
              <a:rPr lang="it-IT" dirty="0"/>
              <a:t> i </a:t>
            </a:r>
            <a:r>
              <a:rPr lang="it-IT" dirty="0" err="1" smtClean="0"/>
              <a:t>djecu</a:t>
            </a:r>
            <a:r>
              <a:rPr lang="hr-HR" dirty="0"/>
              <a:t> </a:t>
            </a:r>
            <a:r>
              <a:rPr lang="hr-HR" dirty="0" smtClean="0"/>
              <a:t>i </a:t>
            </a:r>
            <a:r>
              <a:rPr lang="hr-HR" dirty="0"/>
              <a:t>tendencija razvijanja demokratskih odnosa među </a:t>
            </a:r>
            <a:r>
              <a:rPr lang="hr-HR" dirty="0" smtClean="0"/>
              <a:t>partnerima.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788" y="4146216"/>
            <a:ext cx="2466975" cy="2208386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221" y="4116934"/>
            <a:ext cx="2019300" cy="226695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557" y="4116935"/>
            <a:ext cx="2809875" cy="22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55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Paralaksa</Template>
  <TotalTime>32</TotalTime>
  <Words>144</Words>
  <Application>Microsoft Office PowerPoint</Application>
  <PresentationFormat>Široki zaslon</PresentationFormat>
  <Paragraphs>22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Corbel</vt:lpstr>
      <vt:lpstr>Oxygen</vt:lpstr>
      <vt:lpstr>Paralaksa</vt:lpstr>
      <vt:lpstr>SPOLNI ORGANI (menstruacija, higijena spolnih organa, spolne zarazne bolesti, pravilni odnosi među spolovima</vt:lpstr>
      <vt:lpstr>PowerPointova prezentacija</vt:lpstr>
      <vt:lpstr>PowerPointova prezentacija</vt:lpstr>
      <vt:lpstr>Spolno prenosive bolesti </vt:lpstr>
      <vt:lpstr>Najčešće spolno prenosive bolesti</vt:lpstr>
      <vt:lpstr>PowerPointova prezentacija</vt:lpstr>
      <vt:lpstr>PRAVILAN ODNOS MEĐU SPOLOVIMA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SPOLNI ORGANI (menstruacija, higijena spolnih organa, spolne zarazne bolesti, pravilni odnosi među spolovima</dc:title>
  <dc:creator>Kukas</dc:creator>
  <cp:lastModifiedBy>Kukas</cp:lastModifiedBy>
  <cp:revision>7</cp:revision>
  <dcterms:created xsi:type="dcterms:W3CDTF">2020-05-13T16:16:31Z</dcterms:created>
  <dcterms:modified xsi:type="dcterms:W3CDTF">2020-05-13T20:04:00Z</dcterms:modified>
</cp:coreProperties>
</file>