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0" r:id="rId5"/>
    <p:sldId id="261" r:id="rId6"/>
    <p:sldId id="263" r:id="rId7"/>
    <p:sldId id="264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8314-8CF3-435E-8EB5-1671EC8B9320}" type="datetimeFigureOut">
              <a:rPr lang="hr-HR" smtClean="0"/>
              <a:t>13.5.2020.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16CB-9E96-40B0-AC6E-CE0673CAE7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2996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8314-8CF3-435E-8EB5-1671EC8B9320}" type="datetimeFigureOut">
              <a:rPr lang="hr-HR" smtClean="0"/>
              <a:t>13.5.2020.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16CB-9E96-40B0-AC6E-CE0673CAE7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7423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8314-8CF3-435E-8EB5-1671EC8B9320}" type="datetimeFigureOut">
              <a:rPr lang="hr-HR" smtClean="0"/>
              <a:t>13.5.2020.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16CB-9E96-40B0-AC6E-CE0673CAE7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3043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8314-8CF3-435E-8EB5-1671EC8B9320}" type="datetimeFigureOut">
              <a:rPr lang="hr-HR" smtClean="0"/>
              <a:t>13.5.2020.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16CB-9E96-40B0-AC6E-CE0673CAE7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7107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8314-8CF3-435E-8EB5-1671EC8B9320}" type="datetimeFigureOut">
              <a:rPr lang="hr-HR" smtClean="0"/>
              <a:t>13.5.2020.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16CB-9E96-40B0-AC6E-CE0673CAE7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94517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8314-8CF3-435E-8EB5-1671EC8B9320}" type="datetimeFigureOut">
              <a:rPr lang="hr-HR" smtClean="0"/>
              <a:t>13.5.2020.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16CB-9E96-40B0-AC6E-CE0673CAE7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0793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8314-8CF3-435E-8EB5-1671EC8B9320}" type="datetimeFigureOut">
              <a:rPr lang="hr-HR" smtClean="0"/>
              <a:t>13.5.2020.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16CB-9E96-40B0-AC6E-CE0673CAE7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5836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8314-8CF3-435E-8EB5-1671EC8B9320}" type="datetimeFigureOut">
              <a:rPr lang="hr-HR" smtClean="0"/>
              <a:t>13.5.2020.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16CB-9E96-40B0-AC6E-CE0673CAE7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88836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8314-8CF3-435E-8EB5-1671EC8B9320}" type="datetimeFigureOut">
              <a:rPr lang="hr-HR" smtClean="0"/>
              <a:t>13.5.2020.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16CB-9E96-40B0-AC6E-CE0673CAE7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2745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8314-8CF3-435E-8EB5-1671EC8B9320}" type="datetimeFigureOut">
              <a:rPr lang="hr-HR" smtClean="0"/>
              <a:t>13.5.2020.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AFE16CB-9E96-40B0-AC6E-CE0673CAE7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799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8314-8CF3-435E-8EB5-1671EC8B9320}" type="datetimeFigureOut">
              <a:rPr lang="hr-HR" smtClean="0"/>
              <a:t>13.5.2020.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16CB-9E96-40B0-AC6E-CE0673CAE7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86617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8314-8CF3-435E-8EB5-1671EC8B9320}" type="datetimeFigureOut">
              <a:rPr lang="hr-HR" smtClean="0"/>
              <a:t>13.5.2020.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16CB-9E96-40B0-AC6E-CE0673CAE7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4867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8314-8CF3-435E-8EB5-1671EC8B9320}" type="datetimeFigureOut">
              <a:rPr lang="hr-HR" smtClean="0"/>
              <a:t>13.5.2020.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16CB-9E96-40B0-AC6E-CE0673CAE7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6787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8314-8CF3-435E-8EB5-1671EC8B9320}" type="datetimeFigureOut">
              <a:rPr lang="hr-HR" smtClean="0"/>
              <a:t>13.5.2020.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16CB-9E96-40B0-AC6E-CE0673CAE7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911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8314-8CF3-435E-8EB5-1671EC8B9320}" type="datetimeFigureOut">
              <a:rPr lang="hr-HR" smtClean="0"/>
              <a:t>13.5.2020.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16CB-9E96-40B0-AC6E-CE0673CAE7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9879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8314-8CF3-435E-8EB5-1671EC8B9320}" type="datetimeFigureOut">
              <a:rPr lang="hr-HR" smtClean="0"/>
              <a:t>13.5.2020.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16CB-9E96-40B0-AC6E-CE0673CAE7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2603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8314-8CF3-435E-8EB5-1671EC8B9320}" type="datetimeFigureOut">
              <a:rPr lang="hr-HR" smtClean="0"/>
              <a:t>13.5.2020.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16CB-9E96-40B0-AC6E-CE0673CAE7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0615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3448314-8CF3-435E-8EB5-1671EC8B9320}" type="datetimeFigureOut">
              <a:rPr lang="hr-HR" smtClean="0"/>
              <a:t>13.5.2020.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AFE16CB-9E96-40B0-AC6E-CE0673CAE7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0117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4000" b="1" dirty="0" smtClean="0"/>
              <a:t>SPOLNI ORGANI</a:t>
            </a:r>
            <a:r>
              <a:rPr lang="hr-HR" sz="4000" dirty="0" smtClean="0"/>
              <a:t/>
            </a:r>
            <a:br>
              <a:rPr lang="hr-HR" sz="4000" dirty="0" smtClean="0"/>
            </a:br>
            <a:r>
              <a:rPr lang="hr-HR" sz="4000" dirty="0" smtClean="0"/>
              <a:t>(menstruacija, higijena spolnih organa, spolne zarazne bolesti, pravilni odnosi među spolovima</a:t>
            </a:r>
            <a:endParaRPr lang="hr-HR" sz="4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dirty="0"/>
              <a:t> </a:t>
            </a:r>
            <a:r>
              <a:rPr lang="hr-HR" dirty="0" smtClean="0"/>
              <a:t>                                                                    Kukas Bojana, prof. defektolog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45704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048000" y="282883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3" name="Pravokutnik 2"/>
          <p:cNvSpPr/>
          <p:nvPr/>
        </p:nvSpPr>
        <p:spPr>
          <a:xfrm>
            <a:off x="1250279" y="1124553"/>
            <a:ext cx="6096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3200" dirty="0" smtClean="0"/>
              <a:t>Menstruacija ili mjesečnica redoviti je gubitak krvi i </a:t>
            </a:r>
            <a:r>
              <a:rPr lang="hr-HR" sz="3200" dirty="0" err="1" smtClean="0"/>
              <a:t>odljuštenog</a:t>
            </a:r>
            <a:r>
              <a:rPr lang="hr-HR" sz="3200" dirty="0" smtClean="0"/>
              <a:t> endometrija (zajedno zvanih </a:t>
            </a:r>
            <a:r>
              <a:rPr lang="hr-HR" sz="3200" dirty="0" err="1" smtClean="0"/>
              <a:t>menzesom</a:t>
            </a:r>
            <a:r>
              <a:rPr lang="hr-HR" sz="3200" dirty="0" smtClean="0"/>
              <a:t> ili menstrualnim krvarenjem) kroz rodnicu. Menstruacija se u odsutnosti trudnoće zbiva  tijekom čitavog reproduktivnog života žene</a:t>
            </a:r>
            <a:endParaRPr lang="hr-HR" sz="32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009" y="1251541"/>
            <a:ext cx="4172756" cy="3777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060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046" y="1339402"/>
            <a:ext cx="7972022" cy="4301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175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Spolno </a:t>
            </a:r>
            <a:r>
              <a:rPr lang="hr-HR" b="1" dirty="0"/>
              <a:t>prenosive bolesti</a:t>
            </a:r>
            <a:br>
              <a:rPr lang="hr-HR" b="1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638856" y="1866363"/>
            <a:ext cx="10018713" cy="3124201"/>
          </a:xfrm>
        </p:spPr>
        <p:txBody>
          <a:bodyPr/>
          <a:lstStyle/>
          <a:p>
            <a:r>
              <a:rPr lang="hr-HR" dirty="0"/>
              <a:t>Spolno prenosive bolesti su zarazne bolesti koje se prenose izravnim kontaktom tijekom spolnog odnosa (vaginalnog, analnog ili oralnog) sa zaražene na nezaraženu osobu</a:t>
            </a:r>
            <a:r>
              <a:rPr lang="hr-HR" dirty="0" smtClean="0"/>
              <a:t>.</a:t>
            </a:r>
          </a:p>
          <a:p>
            <a:r>
              <a:rPr lang="hr-HR" dirty="0"/>
              <a:t> Spolno prenosivim bolestima se mogu zaraziti i muškarci i </a:t>
            </a:r>
            <a:r>
              <a:rPr lang="hr-HR" dirty="0" smtClean="0"/>
              <a:t>žene.</a:t>
            </a:r>
          </a:p>
          <a:p>
            <a:r>
              <a:rPr lang="hr-HR" dirty="0"/>
              <a:t>Briga o vlastitom zdravlju izuzetno je važna uvijek, pa i u slučaju spolnih bolesti.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933" y="4611710"/>
            <a:ext cx="4831523" cy="1758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733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84310" y="312312"/>
            <a:ext cx="10018713" cy="1752599"/>
          </a:xfrm>
        </p:spPr>
        <p:txBody>
          <a:bodyPr/>
          <a:lstStyle/>
          <a:p>
            <a:r>
              <a:rPr lang="hr-HR" dirty="0" smtClean="0"/>
              <a:t>Najčešće </a:t>
            </a:r>
            <a:r>
              <a:rPr lang="hr-HR" dirty="0"/>
              <a:t>spolno </a:t>
            </a:r>
            <a:r>
              <a:rPr lang="hr-HR" dirty="0" smtClean="0"/>
              <a:t>prenosive bolesti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KLAMIDIJSKA INFEKCIJA</a:t>
            </a:r>
          </a:p>
          <a:p>
            <a:r>
              <a:rPr lang="hr-HR" dirty="0"/>
              <a:t>HPV INFEKCIJA</a:t>
            </a:r>
          </a:p>
          <a:p>
            <a:r>
              <a:rPr lang="hr-HR" dirty="0"/>
              <a:t>GONOREJA</a:t>
            </a:r>
          </a:p>
          <a:p>
            <a:r>
              <a:rPr lang="hr-HR" dirty="0"/>
              <a:t>SIFILIS</a:t>
            </a:r>
          </a:p>
          <a:p>
            <a:r>
              <a:rPr lang="hr-HR" dirty="0"/>
              <a:t>TRIHOMONIJAZA</a:t>
            </a:r>
          </a:p>
          <a:p>
            <a:r>
              <a:rPr lang="hr-HR" dirty="0" smtClean="0"/>
              <a:t>TRIPER ILI KAPAVAC</a:t>
            </a:r>
          </a:p>
          <a:p>
            <a:r>
              <a:rPr lang="hr-HR" dirty="0" smtClean="0"/>
              <a:t>AIDS - SIDA</a:t>
            </a:r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6812924" y="1690688"/>
            <a:ext cx="350305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b="0" i="0" dirty="0" smtClean="0">
                <a:solidFill>
                  <a:srgbClr val="404040"/>
                </a:solidFill>
                <a:effectLst/>
                <a:latin typeface="Oxygen"/>
              </a:rPr>
              <a:t>Tri glavne mjere prevencije zaraze su edukacija, zaštita i testiranje (ako ste bili u situaciji u kojoj ste se mogli zaraziti.</a:t>
            </a:r>
            <a:endParaRPr lang="hr-HR" sz="2000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088" y="3443287"/>
            <a:ext cx="4958366" cy="3253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337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922" y="103030"/>
            <a:ext cx="10118365" cy="6601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731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PRAVILAN ODNOS MEĐU SPOLOVIMA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84310" y="1847514"/>
            <a:ext cx="10018713" cy="2442693"/>
          </a:xfrm>
        </p:spPr>
        <p:txBody>
          <a:bodyPr/>
          <a:lstStyle/>
          <a:p>
            <a:r>
              <a:rPr lang="hr-HR" dirty="0"/>
              <a:t>Suvremena obitelj je poslijeratna urbana obitelj koju </a:t>
            </a:r>
            <a:r>
              <a:rPr lang="hr-HR" dirty="0" smtClean="0"/>
              <a:t>obilježava: uključenost </a:t>
            </a:r>
            <a:r>
              <a:rPr lang="hr-HR" dirty="0"/>
              <a:t>oba roditelja u rad izvan </a:t>
            </a:r>
            <a:r>
              <a:rPr lang="hr-HR" dirty="0" smtClean="0"/>
              <a:t>kuće , </a:t>
            </a:r>
            <a:r>
              <a:rPr lang="it-IT" dirty="0" err="1"/>
              <a:t>članovi</a:t>
            </a:r>
            <a:r>
              <a:rPr lang="it-IT" dirty="0"/>
              <a:t> su </a:t>
            </a:r>
            <a:r>
              <a:rPr lang="it-IT" dirty="0" err="1"/>
              <a:t>svedeni</a:t>
            </a:r>
            <a:r>
              <a:rPr lang="it-IT" dirty="0"/>
              <a:t> </a:t>
            </a:r>
            <a:r>
              <a:rPr lang="it-IT" dirty="0" err="1"/>
              <a:t>na</a:t>
            </a:r>
            <a:r>
              <a:rPr lang="it-IT" dirty="0"/>
              <a:t> </a:t>
            </a:r>
            <a:r>
              <a:rPr lang="it-IT" dirty="0" err="1"/>
              <a:t>roditelje</a:t>
            </a:r>
            <a:r>
              <a:rPr lang="it-IT" dirty="0"/>
              <a:t> i </a:t>
            </a:r>
            <a:r>
              <a:rPr lang="it-IT" dirty="0" err="1" smtClean="0"/>
              <a:t>djecu</a:t>
            </a:r>
            <a:r>
              <a:rPr lang="hr-HR" dirty="0"/>
              <a:t> </a:t>
            </a:r>
            <a:r>
              <a:rPr lang="hr-HR" dirty="0" smtClean="0"/>
              <a:t>i </a:t>
            </a:r>
            <a:r>
              <a:rPr lang="hr-HR" dirty="0"/>
              <a:t>tendencija razvijanja demokratskih odnosa među </a:t>
            </a:r>
            <a:r>
              <a:rPr lang="hr-HR" dirty="0" smtClean="0"/>
              <a:t>partnerima.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788" y="4146216"/>
            <a:ext cx="2466975" cy="2208386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221" y="4116934"/>
            <a:ext cx="2019300" cy="226695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557" y="4116935"/>
            <a:ext cx="2809875" cy="226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2554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Paralaks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ks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Paralaksa</Template>
  <TotalTime>32</TotalTime>
  <Words>144</Words>
  <Application>Microsoft Office PowerPoint</Application>
  <PresentationFormat>Široki zaslon</PresentationFormat>
  <Paragraphs>22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Corbel</vt:lpstr>
      <vt:lpstr>Oxygen</vt:lpstr>
      <vt:lpstr>Paralaksa</vt:lpstr>
      <vt:lpstr>SPOLNI ORGANI (menstruacija, higijena spolnih organa, spolne zarazne bolesti, pravilni odnosi među spolovima</vt:lpstr>
      <vt:lpstr>PowerPointova prezentacija</vt:lpstr>
      <vt:lpstr>PowerPointova prezentacija</vt:lpstr>
      <vt:lpstr>Spolno prenosive bolesti </vt:lpstr>
      <vt:lpstr>Najčešće spolno prenosive bolesti</vt:lpstr>
      <vt:lpstr>PowerPointova prezentacija</vt:lpstr>
      <vt:lpstr>PRAVILAN ODNOS MEĐU SPOLOVIMA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SPOLNI ORGANI (menstruacija, higijena spolnih organa, spolne zarazne bolesti, pravilni odnosi među spolovima</dc:title>
  <dc:creator>Kukas</dc:creator>
  <cp:lastModifiedBy>Kukas</cp:lastModifiedBy>
  <cp:revision>7</cp:revision>
  <dcterms:created xsi:type="dcterms:W3CDTF">2020-05-13T16:16:31Z</dcterms:created>
  <dcterms:modified xsi:type="dcterms:W3CDTF">2020-05-13T20:04:00Z</dcterms:modified>
</cp:coreProperties>
</file>